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90" r:id="rId3"/>
    <p:sldId id="257" r:id="rId4"/>
    <p:sldId id="278" r:id="rId5"/>
    <p:sldId id="258" r:id="rId6"/>
    <p:sldId id="277" r:id="rId7"/>
    <p:sldId id="259" r:id="rId8"/>
    <p:sldId id="272" r:id="rId9"/>
    <p:sldId id="273" r:id="rId10"/>
    <p:sldId id="263" r:id="rId11"/>
    <p:sldId id="264" r:id="rId12"/>
    <p:sldId id="289" r:id="rId13"/>
    <p:sldId id="284" r:id="rId14"/>
    <p:sldId id="283" r:id="rId15"/>
    <p:sldId id="281" r:id="rId16"/>
    <p:sldId id="282" r:id="rId17"/>
    <p:sldId id="288" r:id="rId18"/>
    <p:sldId id="285" r:id="rId19"/>
    <p:sldId id="291" r:id="rId20"/>
    <p:sldId id="270" r:id="rId21"/>
  </p:sldIdLst>
  <p:sldSz cx="12192000" cy="6858000"/>
  <p:notesSz cx="6858000" cy="9144000"/>
  <p:embeddedFontLst>
    <p:embeddedFont>
      <p:font typeface="Helvetica Neue Light" panose="020B0604020202020204" charset="0"/>
      <p:regular r:id="rId23"/>
      <p:bold r:id="rId24"/>
      <p:italic r:id="rId25"/>
      <p:boldItalic r:id="rId26"/>
    </p:embeddedFont>
    <p:embeddedFont>
      <p:font typeface="Calibri" panose="020F0502020204030204" pitchFamily="34" charset="0"/>
      <p:regular r:id="rId27"/>
      <p:bold r:id="rId28"/>
      <p:italic r:id="rId29"/>
      <p:boldItalic r:id="rId30"/>
    </p:embeddedFont>
    <p:embeddedFont>
      <p:font typeface="Helvetica Neue" panose="020B060402020202020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7D690D0D-A24F-4BD9-ACCC-CDBC76348C80}">
          <p14:sldIdLst>
            <p14:sldId id="256"/>
            <p14:sldId id="290"/>
            <p14:sldId id="257"/>
            <p14:sldId id="278"/>
            <p14:sldId id="258"/>
            <p14:sldId id="277"/>
            <p14:sldId id="259"/>
            <p14:sldId id="272"/>
            <p14:sldId id="273"/>
            <p14:sldId id="263"/>
            <p14:sldId id="264"/>
            <p14:sldId id="289"/>
            <p14:sldId id="284"/>
            <p14:sldId id="283"/>
            <p14:sldId id="281"/>
            <p14:sldId id="282"/>
            <p14:sldId id="288"/>
          </p14:sldIdLst>
        </p14:section>
        <p14:section name="Untitled Section" id="{7570D29A-63E4-4CC0-9084-17FB20B602E5}">
          <p14:sldIdLst>
            <p14:sldId id="285"/>
            <p14:sldId id="291"/>
            <p14:sldId id="270"/>
          </p14:sldIdLst>
        </p14:section>
      </p14:sectionLst>
    </p:ex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6" roundtripDataSignature="AMtx7mjaVcfJ/0EqsX40jvN0RfZzbCeHM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D93EE9-F3E6-422E-9B8C-9163F3BC91DC}" v="4" dt="2022-07-13T19:07:02.7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74" autoAdjust="0"/>
    <p:restoredTop sz="94660"/>
  </p:normalViewPr>
  <p:slideViewPr>
    <p:cSldViewPr snapToGrid="0">
      <p:cViewPr varScale="1">
        <p:scale>
          <a:sx n="69" d="100"/>
          <a:sy n="69" d="100"/>
        </p:scale>
        <p:origin x="87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2.fntdata"/><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 Brooks" userId="6c3ed5e7da0b2ab1" providerId="LiveId" clId="{9DD93EE9-F3E6-422E-9B8C-9163F3BC91DC}"/>
    <pc:docChg chg="modSld">
      <pc:chgData name="Jon Brooks" userId="6c3ed5e7da0b2ab1" providerId="LiveId" clId="{9DD93EE9-F3E6-422E-9B8C-9163F3BC91DC}" dt="2022-07-13T19:09:22.689" v="42" actId="1076"/>
      <pc:docMkLst>
        <pc:docMk/>
      </pc:docMkLst>
      <pc:sldChg chg="addSp modSp mod">
        <pc:chgData name="Jon Brooks" userId="6c3ed5e7da0b2ab1" providerId="LiveId" clId="{9DD93EE9-F3E6-422E-9B8C-9163F3BC91DC}" dt="2022-07-13T19:09:22.689" v="42" actId="1076"/>
        <pc:sldMkLst>
          <pc:docMk/>
          <pc:sldMk cId="0" sldId="256"/>
        </pc:sldMkLst>
        <pc:spChg chg="add mod">
          <ac:chgData name="Jon Brooks" userId="6c3ed5e7da0b2ab1" providerId="LiveId" clId="{9DD93EE9-F3E6-422E-9B8C-9163F3BC91DC}" dt="2022-07-13T19:05:07.621" v="2" actId="207"/>
          <ac:spMkLst>
            <pc:docMk/>
            <pc:sldMk cId="0" sldId="256"/>
            <ac:spMk id="2" creationId="{D245081A-144F-40A6-4A60-485B06CEDEF3}"/>
          </ac:spMkLst>
        </pc:spChg>
        <pc:spChg chg="mod ord">
          <ac:chgData name="Jon Brooks" userId="6c3ed5e7da0b2ab1" providerId="LiveId" clId="{9DD93EE9-F3E6-422E-9B8C-9163F3BC91DC}" dt="2022-07-13T19:09:06.711" v="38" actId="1076"/>
          <ac:spMkLst>
            <pc:docMk/>
            <pc:sldMk cId="0" sldId="256"/>
            <ac:spMk id="228" creationId="{00000000-0000-0000-0000-000000000000}"/>
          </ac:spMkLst>
        </pc:spChg>
        <pc:spChg chg="mod">
          <ac:chgData name="Jon Brooks" userId="6c3ed5e7da0b2ab1" providerId="LiveId" clId="{9DD93EE9-F3E6-422E-9B8C-9163F3BC91DC}" dt="2022-07-13T19:09:06.711" v="38" actId="1076"/>
          <ac:spMkLst>
            <pc:docMk/>
            <pc:sldMk cId="0" sldId="256"/>
            <ac:spMk id="229" creationId="{00000000-0000-0000-0000-000000000000}"/>
          </ac:spMkLst>
        </pc:spChg>
        <pc:spChg chg="mod">
          <ac:chgData name="Jon Brooks" userId="6c3ed5e7da0b2ab1" providerId="LiveId" clId="{9DD93EE9-F3E6-422E-9B8C-9163F3BC91DC}" dt="2022-07-13T19:09:06.711" v="38" actId="1076"/>
          <ac:spMkLst>
            <pc:docMk/>
            <pc:sldMk cId="0" sldId="256"/>
            <ac:spMk id="230" creationId="{00000000-0000-0000-0000-000000000000}"/>
          </ac:spMkLst>
        </pc:spChg>
        <pc:picChg chg="add mod">
          <ac:chgData name="Jon Brooks" userId="6c3ed5e7da0b2ab1" providerId="LiveId" clId="{9DD93EE9-F3E6-422E-9B8C-9163F3BC91DC}" dt="2022-07-13T19:09:22.689" v="42" actId="1076"/>
          <ac:picMkLst>
            <pc:docMk/>
            <pc:sldMk cId="0" sldId="256"/>
            <ac:picMk id="4" creationId="{B417735A-F8B5-AA7C-2913-F055624187C1}"/>
          </ac:picMkLst>
        </pc:picChg>
        <pc:picChg chg="add mod modCrop">
          <ac:chgData name="Jon Brooks" userId="6c3ed5e7da0b2ab1" providerId="LiveId" clId="{9DD93EE9-F3E6-422E-9B8C-9163F3BC91DC}" dt="2022-07-13T19:09:06.711" v="38" actId="1076"/>
          <ac:picMkLst>
            <pc:docMk/>
            <pc:sldMk cId="0" sldId="256"/>
            <ac:picMk id="6" creationId="{0C508C04-9EAC-5CC2-A70C-681B1E3C24E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Acknowledge</a:t>
            </a:r>
            <a:r>
              <a:rPr lang="en-US" baseline="0" dirty="0"/>
              <a:t> the </a:t>
            </a:r>
            <a:r>
              <a:rPr lang="en-US" dirty="0"/>
              <a:t>Lewis Sebring Foundation + Funders</a:t>
            </a:r>
            <a:r>
              <a:rPr lang="en-US" dirty="0" smtClean="0"/>
              <a:t>?</a:t>
            </a:r>
          </a:p>
          <a:p>
            <a:pPr marL="0" lvl="0" indent="0" algn="l" rtl="0">
              <a:spcBef>
                <a:spcPts val="0"/>
              </a:spcBef>
              <a:spcAft>
                <a:spcPts val="0"/>
              </a:spcAft>
              <a:buNone/>
            </a:pPr>
            <a:r>
              <a:rPr lang="en-US" dirty="0" smtClean="0"/>
              <a:t>Thank Jon</a:t>
            </a:r>
            <a:r>
              <a:rPr lang="en-US" baseline="0" dirty="0" smtClean="0"/>
              <a:t> Brooks, our research assistant for helping us with creating this </a:t>
            </a:r>
            <a:r>
              <a:rPr lang="en-US" baseline="0" dirty="0" err="1" smtClean="0"/>
              <a:t>powerpoint</a:t>
            </a:r>
            <a:r>
              <a:rPr lang="en-US" baseline="0" dirty="0" smtClean="0"/>
              <a:t> </a:t>
            </a:r>
            <a:endParaRPr dirty="0"/>
          </a:p>
        </p:txBody>
      </p:sp>
      <p:sp>
        <p:nvSpPr>
          <p:cNvPr id="225" name="Google Shape;22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5" name="Google Shape;28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3" name="Google Shape;26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0218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3" name="Google Shape;26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9009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0" name="Google Shape;30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4091317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0" name="Google Shape;30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3313435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00" name="Google Shape;30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1336288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Questions </a:t>
            </a:r>
            <a:endParaRPr/>
          </a:p>
        </p:txBody>
      </p:sp>
      <p:sp>
        <p:nvSpPr>
          <p:cNvPr id="271" name="Google Shape;27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2051895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Participants</a:t>
            </a:r>
            <a:r>
              <a:rPr lang="en-US" baseline="0" dirty="0"/>
              <a:t> will have a print </a:t>
            </a:r>
            <a:r>
              <a:rPr lang="en-US" baseline="0" dirty="0" smtClean="0"/>
              <a:t>out, Sarah will facilitate.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7404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330" name="Google Shape;33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smtClean="0"/>
              <a:t>Disclaimer about parents: </a:t>
            </a:r>
            <a:endParaRPr dirty="0"/>
          </a:p>
        </p:txBody>
      </p:sp>
      <p:sp>
        <p:nvSpPr>
          <p:cNvPr id="233" name="Google Shape;23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7135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cap="none" baseline="0" dirty="0" smtClean="0">
                <a:solidFill>
                  <a:schemeClr val="dk1"/>
                </a:solidFill>
                <a:latin typeface="Calibri"/>
                <a:ea typeface="Calibri"/>
                <a:cs typeface="Calibri"/>
                <a:sym typeface="Calibri"/>
              </a:rPr>
              <a:t> We refer to “parents” here, and intend to be inclusive of all family members.</a:t>
            </a:r>
          </a:p>
          <a:p>
            <a:endParaRPr lang="en-US" sz="1200" b="0" i="0" u="none" strike="noStrike" cap="none" baseline="0" dirty="0" smtClean="0">
              <a:solidFill>
                <a:schemeClr val="dk1"/>
              </a:solidFill>
              <a:latin typeface="Calibri"/>
              <a:cs typeface="Calibri"/>
              <a:sym typeface="Calibri"/>
            </a:endParaRPr>
          </a:p>
          <a:p>
            <a:r>
              <a:rPr lang="en-US" sz="1200" b="0" i="0" u="none" strike="noStrike" cap="none" baseline="0" dirty="0" smtClean="0">
                <a:solidFill>
                  <a:schemeClr val="dk1"/>
                </a:solidFill>
                <a:latin typeface="Calibri"/>
                <a:ea typeface="Calibri"/>
                <a:cs typeface="Calibri"/>
                <a:sym typeface="Calibri"/>
              </a:rPr>
              <a:t>The parent focus groups we refer to throughout this brief included a wide range of caregivers, family members, and guardians</a:t>
            </a:r>
          </a:p>
          <a:p>
            <a:r>
              <a:rPr lang="en-US" sz="1200" b="0" i="0" u="none" strike="noStrike" cap="none" baseline="0" dirty="0" smtClean="0">
                <a:solidFill>
                  <a:schemeClr val="dk1"/>
                </a:solidFill>
                <a:latin typeface="Calibri"/>
                <a:ea typeface="Calibri"/>
                <a:cs typeface="Calibri"/>
                <a:sym typeface="Calibri"/>
              </a:rPr>
              <a:t>who supported students during remote schooling. Because of this, we often use the term “caregiver.” Where we do use “parent,”</a:t>
            </a:r>
          </a:p>
          <a:p>
            <a:r>
              <a:rPr lang="en-US" sz="1200" b="0" i="0" u="none" strike="noStrike" cap="none" baseline="0" dirty="0" smtClean="0">
                <a:solidFill>
                  <a:schemeClr val="dk1"/>
                </a:solidFill>
                <a:latin typeface="Calibri"/>
                <a:ea typeface="Calibri"/>
                <a:cs typeface="Calibri"/>
                <a:sym typeface="Calibri"/>
              </a:rPr>
              <a:t>we consider it a broad definition that includes the full breadth of people who cared for and supported students. Additionally,</a:t>
            </a:r>
          </a:p>
          <a:p>
            <a:r>
              <a:rPr lang="en-US" sz="1200" b="0" i="0" u="none" strike="noStrike" cap="none" baseline="0" dirty="0" smtClean="0">
                <a:solidFill>
                  <a:schemeClr val="dk1"/>
                </a:solidFill>
                <a:latin typeface="Calibri"/>
                <a:ea typeface="Calibri"/>
                <a:cs typeface="Calibri"/>
                <a:sym typeface="Calibri"/>
              </a:rPr>
              <a:t>sometimes we use the term “family” to refer to the rich home life that encompasses students’ worlds.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1554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0" name="Google Shape;24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39700" lvl="0" indent="0" algn="l" rtl="0">
              <a:spcBef>
                <a:spcPts val="0"/>
              </a:spcBef>
              <a:spcAft>
                <a:spcPts val="0"/>
              </a:spcAft>
              <a:buSzPts val="1400"/>
              <a:buNone/>
            </a:pPr>
            <a:endParaRPr dirty="0"/>
          </a:p>
        </p:txBody>
      </p:sp>
      <p:sp>
        <p:nvSpPr>
          <p:cNvPr id="248" name="Google Shape;24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0" algn="l" rtl="0">
              <a:spcBef>
                <a:spcPts val="0"/>
              </a:spcBef>
              <a:spcAft>
                <a:spcPts val="0"/>
              </a:spcAft>
              <a:buNone/>
            </a:pPr>
            <a:endParaRPr dirty="0"/>
          </a:p>
        </p:txBody>
      </p:sp>
      <p:sp>
        <p:nvSpPr>
          <p:cNvPr id="256" name="Google Shape;25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0865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4. Schools enlisted all staff members, including non-instructional staff, to serve as additional resources to help cultivate additional relationships between schools and families   </a:t>
            </a:r>
            <a:endParaRPr/>
          </a:p>
          <a:p>
            <a:pPr marL="457200" lvl="0" indent="-317500" algn="l" rtl="0">
              <a:spcBef>
                <a:spcPts val="0"/>
              </a:spcBef>
              <a:spcAft>
                <a:spcPts val="0"/>
              </a:spcAft>
              <a:buSzPts val="1400"/>
              <a:buChar char="-"/>
            </a:pPr>
            <a:r>
              <a:rPr lang="en-US"/>
              <a:t>In one example, we saw how parents learned about information regarding the distribution of devices and internet hotspots through the security guard. They appreciated this. </a:t>
            </a:r>
            <a:endParaRPr/>
          </a:p>
          <a:p>
            <a:pPr marL="457200" lvl="0" indent="-317500" algn="l" rtl="0">
              <a:spcBef>
                <a:spcPts val="0"/>
              </a:spcBef>
              <a:spcAft>
                <a:spcPts val="0"/>
              </a:spcAft>
              <a:buSzPts val="1400"/>
              <a:buChar char="-"/>
            </a:pPr>
            <a:r>
              <a:rPr lang="en-US"/>
              <a:t>Moving forward, expanding the role of communicating with caregivers to include additional staff may serve to foster additional ties with families and make more parents feel connected to their children’s school. </a:t>
            </a:r>
            <a:endParaRPr/>
          </a:p>
          <a:p>
            <a:pPr marL="0" lvl="0" indent="0" algn="l" rtl="0">
              <a:spcBef>
                <a:spcPts val="0"/>
              </a:spcBef>
              <a:spcAft>
                <a:spcPts val="0"/>
              </a:spcAft>
              <a:buNone/>
            </a:pPr>
            <a:r>
              <a:rPr lang="en-US"/>
              <a:t>5. Schools created inclusive, family-focused co-curricular events that helped deepen their relationships with caregivers </a:t>
            </a:r>
            <a:endParaRPr/>
          </a:p>
          <a:p>
            <a:pPr marL="457200" lvl="0" indent="-317500" algn="l" rtl="0">
              <a:spcBef>
                <a:spcPts val="0"/>
              </a:spcBef>
              <a:spcAft>
                <a:spcPts val="0"/>
              </a:spcAft>
              <a:buSzPts val="1400"/>
              <a:buChar char="-"/>
            </a:pPr>
            <a:r>
              <a:rPr lang="en-US"/>
              <a:t>We had some examples of, even in a virtual setting, schools and teachers put together online family events that promoted communication, engagement with students - still learning focused - but also inclusive of families. </a:t>
            </a:r>
            <a:endParaRPr/>
          </a:p>
          <a:p>
            <a:pPr marL="457200" lvl="0" indent="-317500" algn="l" rtl="0">
              <a:spcBef>
                <a:spcPts val="0"/>
              </a:spcBef>
              <a:spcAft>
                <a:spcPts val="0"/>
              </a:spcAft>
              <a:buSzPts val="1400"/>
              <a:buChar char="-"/>
            </a:pPr>
            <a:r>
              <a:rPr lang="en-US"/>
              <a:t>Holding events that are non-evaluative, where students will not be held accountable for parent participation, would benefit school and family communication because they would be intentionally focusing on relationship building. </a:t>
            </a:r>
            <a:endParaRPr/>
          </a:p>
          <a:p>
            <a:pPr marL="0" lvl="0" indent="0" algn="l" rtl="0">
              <a:spcBef>
                <a:spcPts val="0"/>
              </a:spcBef>
              <a:spcAft>
                <a:spcPts val="0"/>
              </a:spcAft>
              <a:buNone/>
            </a:pPr>
            <a:r>
              <a:rPr lang="en-US"/>
              <a:t>6. Schools created virtual and in-person forums where caregivers connected with one another and deepened their sense of community </a:t>
            </a:r>
            <a:endParaRPr/>
          </a:p>
          <a:p>
            <a:pPr marL="457200" lvl="0" indent="-317500" algn="l" rtl="0">
              <a:spcBef>
                <a:spcPts val="0"/>
              </a:spcBef>
              <a:spcAft>
                <a:spcPts val="0"/>
              </a:spcAft>
              <a:buSzPts val="1400"/>
              <a:buChar char="-"/>
            </a:pPr>
            <a:r>
              <a:rPr lang="en-US"/>
              <a:t>Along the same lines, parents and caregivers, especially during difficult moments of the pandemic, appreciated the chance to build community with other parents and caregivers at their school. Continuing this practice would allow them to feel more supported and a part of a school community.  </a:t>
            </a:r>
            <a:endParaRPr/>
          </a:p>
          <a:p>
            <a:pPr marL="0" lvl="0" indent="0" algn="l" rtl="0">
              <a:spcBef>
                <a:spcPts val="0"/>
              </a:spcBef>
              <a:spcAft>
                <a:spcPts val="0"/>
              </a:spcAft>
              <a:buNone/>
            </a:pPr>
            <a:r>
              <a:rPr lang="en-US"/>
              <a:t>7. Understanding students’ family and community contexts helped schools to reach – and know how to be reached by – families during the pandemic </a:t>
            </a:r>
            <a:endParaRPr/>
          </a:p>
          <a:p>
            <a:pPr marL="457200" lvl="0" indent="-317500" algn="l" rtl="0">
              <a:spcBef>
                <a:spcPts val="0"/>
              </a:spcBef>
              <a:spcAft>
                <a:spcPts val="0"/>
              </a:spcAft>
              <a:buSzPts val="1400"/>
              <a:buChar char="-"/>
            </a:pPr>
            <a:r>
              <a:rPr lang="en-US"/>
              <a:t>Finally, we saw a good number of examples across focus groups that suggested that when educators held a knowledge of the families in the school, fluency in the language, and/or shared common backgrounds in neighborhood or culture, communication was facilitated and embraced more readily. </a:t>
            </a:r>
            <a:endParaRPr/>
          </a:p>
          <a:p>
            <a:pPr marL="457200" lvl="0" indent="-317500" algn="l" rtl="0">
              <a:spcBef>
                <a:spcPts val="0"/>
              </a:spcBef>
              <a:spcAft>
                <a:spcPts val="0"/>
              </a:spcAft>
              <a:buSzPts val="1400"/>
              <a:buChar char="-"/>
            </a:pPr>
            <a:r>
              <a:rPr lang="en-US"/>
              <a:t>Some examples included, when parents talked about how their world lights up when their childrens’ teachers shared culture, or when educators observed that they often became de-facto school contacts for families because they were known to have connections to the neighborhood and school. </a:t>
            </a:r>
            <a:endParaRPr/>
          </a:p>
          <a:p>
            <a:pPr marL="457200" lvl="0" indent="-317500" algn="l" rtl="0">
              <a:spcBef>
                <a:spcPts val="0"/>
              </a:spcBef>
              <a:spcAft>
                <a:spcPts val="0"/>
              </a:spcAft>
              <a:buSzPts val="1400"/>
              <a:buChar char="-"/>
            </a:pPr>
            <a:r>
              <a:rPr lang="en-US"/>
              <a:t>This is an area of investment that predates the pandemic, diversifying the educator staff and providing culturally-relevant training appears to be an important opportunity area for schools. </a:t>
            </a:r>
            <a:endParaRPr/>
          </a:p>
          <a:p>
            <a:pPr marL="0" lvl="0" indent="0" algn="l" rtl="0">
              <a:spcBef>
                <a:spcPts val="0"/>
              </a:spcBef>
              <a:spcAft>
                <a:spcPts val="0"/>
              </a:spcAft>
              <a:buNone/>
            </a:pPr>
            <a:endParaRPr/>
          </a:p>
        </p:txBody>
      </p:sp>
      <p:sp>
        <p:nvSpPr>
          <p:cNvPr id="263" name="Google Shape;26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4075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 core challenge emerged as a theme in our focus groups. </a:t>
            </a:r>
            <a:endParaRPr/>
          </a:p>
          <a:p>
            <a:pPr marL="0" lvl="0" indent="0" algn="l" rtl="0">
              <a:spcBef>
                <a:spcPts val="0"/>
              </a:spcBef>
              <a:spcAft>
                <a:spcPts val="0"/>
              </a:spcAft>
              <a:buNone/>
            </a:pPr>
            <a:r>
              <a:rPr lang="en-US"/>
              <a:t>Educators identified a need for additional support. </a:t>
            </a:r>
            <a:endParaRPr/>
          </a:p>
          <a:p>
            <a:pPr marL="0" lvl="0" indent="0" algn="l" rtl="0">
              <a:spcBef>
                <a:spcPts val="0"/>
              </a:spcBef>
              <a:spcAft>
                <a:spcPts val="0"/>
              </a:spcAft>
              <a:buNone/>
            </a:pPr>
            <a:r>
              <a:rPr lang="en-US"/>
              <a:t>As illustrated in this quote: </a:t>
            </a:r>
            <a:endParaRPr/>
          </a:p>
          <a:p>
            <a:pPr marL="0" lvl="0" indent="0" algn="l" rtl="0">
              <a:spcBef>
                <a:spcPts val="0"/>
              </a:spcBef>
              <a:spcAft>
                <a:spcPts val="0"/>
              </a:spcAft>
              <a:buNone/>
            </a:pPr>
            <a:r>
              <a:rPr lang="en-US"/>
              <a:t>While they were doing outreach and communicating with parents, employing their own practices in doing this, it was hindered by a lack of support and guidance from leadership about the purpose, and intent behind engaging parents. </a:t>
            </a:r>
            <a:endParaRPr/>
          </a:p>
        </p:txBody>
      </p:sp>
      <p:sp>
        <p:nvSpPr>
          <p:cNvPr id="277" name="Google Shape;27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2"/>
        <p:cNvGrpSpPr/>
        <p:nvPr/>
      </p:nvGrpSpPr>
      <p:grpSpPr>
        <a:xfrm>
          <a:off x="0" y="0"/>
          <a:ext cx="0" cy="0"/>
          <a:chOff x="0" y="0"/>
          <a:chExt cx="0" cy="0"/>
        </a:xfrm>
      </p:grpSpPr>
      <p:pic>
        <p:nvPicPr>
          <p:cNvPr id="13" name="Google Shape;13;p17"/>
          <p:cNvPicPr preferRelativeResize="0"/>
          <p:nvPr/>
        </p:nvPicPr>
        <p:blipFill rotWithShape="1">
          <a:blip r:embed="rId2">
            <a:alphaModFix/>
          </a:blip>
          <a:srcRect/>
          <a:stretch/>
        </p:blipFill>
        <p:spPr>
          <a:xfrm>
            <a:off x="0" y="0"/>
            <a:ext cx="3499945" cy="6858000"/>
          </a:xfrm>
          <a:prstGeom prst="rect">
            <a:avLst/>
          </a:prstGeom>
          <a:noFill/>
          <a:ln>
            <a:noFill/>
          </a:ln>
        </p:spPr>
      </p:pic>
      <p:sp>
        <p:nvSpPr>
          <p:cNvPr id="14" name="Google Shape;14;p17"/>
          <p:cNvSpPr txBox="1">
            <a:spLocks noGrp="1"/>
          </p:cNvSpPr>
          <p:nvPr>
            <p:ph type="ctrTitle"/>
          </p:nvPr>
        </p:nvSpPr>
        <p:spPr>
          <a:xfrm>
            <a:off x="4590392" y="473529"/>
            <a:ext cx="6540062" cy="241662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Helvetica Neue"/>
              <a:buNone/>
              <a:defRPr sz="4500" b="1" i="0">
                <a:solidFill>
                  <a:schemeClr val="dk1"/>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17"/>
          <p:cNvSpPr txBox="1">
            <a:spLocks noGrp="1"/>
          </p:cNvSpPr>
          <p:nvPr>
            <p:ph type="subTitle" idx="1"/>
          </p:nvPr>
        </p:nvSpPr>
        <p:spPr>
          <a:xfrm>
            <a:off x="4590392" y="4912242"/>
            <a:ext cx="6540064" cy="12765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767676"/>
              </a:buClr>
              <a:buSzPts val="2000"/>
              <a:buNone/>
              <a:defRPr sz="2000" b="0" i="0">
                <a:solidFill>
                  <a:srgbClr val="767676"/>
                </a:solidFill>
                <a:latin typeface="Helvetica Neue"/>
                <a:ea typeface="Helvetica Neue"/>
                <a:cs typeface="Helvetica Neue"/>
                <a:sym typeface="Helvetica Neue"/>
              </a:defRPr>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6" name="Google Shape;16;p17"/>
          <p:cNvSpPr txBox="1"/>
          <p:nvPr/>
        </p:nvSpPr>
        <p:spPr>
          <a:xfrm>
            <a:off x="8839200" y="6567948"/>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cxnSp>
        <p:nvCxnSpPr>
          <p:cNvPr id="17" name="Google Shape;17;p17"/>
          <p:cNvCxnSpPr/>
          <p:nvPr/>
        </p:nvCxnSpPr>
        <p:spPr>
          <a:xfrm>
            <a:off x="3499945" y="0"/>
            <a:ext cx="0" cy="6858000"/>
          </a:xfrm>
          <a:prstGeom prst="straightConnector1">
            <a:avLst/>
          </a:prstGeom>
          <a:noFill/>
          <a:ln w="76200" cap="flat" cmpd="sng">
            <a:solidFill>
              <a:schemeClr val="accent4"/>
            </a:solidFill>
            <a:prstDash val="solid"/>
            <a:miter lim="800000"/>
            <a:headEnd type="none" w="sm" len="sm"/>
            <a:tailEnd type="none" w="sm" len="sm"/>
          </a:ln>
        </p:spPr>
      </p:cxnSp>
      <p:pic>
        <p:nvPicPr>
          <p:cNvPr id="18" name="Google Shape;18;p17"/>
          <p:cNvPicPr preferRelativeResize="0"/>
          <p:nvPr/>
        </p:nvPicPr>
        <p:blipFill rotWithShape="1">
          <a:blip r:embed="rId3">
            <a:alphaModFix/>
          </a:blip>
          <a:srcRect/>
          <a:stretch/>
        </p:blipFill>
        <p:spPr>
          <a:xfrm>
            <a:off x="6610326" y="4351908"/>
            <a:ext cx="2500191" cy="175859"/>
          </a:xfrm>
          <a:prstGeom prst="rect">
            <a:avLst/>
          </a:prstGeom>
          <a:noFill/>
          <a:ln>
            <a:noFill/>
          </a:ln>
        </p:spPr>
      </p:pic>
      <p:cxnSp>
        <p:nvCxnSpPr>
          <p:cNvPr id="19" name="Google Shape;19;p17"/>
          <p:cNvCxnSpPr/>
          <p:nvPr/>
        </p:nvCxnSpPr>
        <p:spPr>
          <a:xfrm rot="10800000">
            <a:off x="5246157" y="4440927"/>
            <a:ext cx="1127413" cy="0"/>
          </a:xfrm>
          <a:prstGeom prst="straightConnector1">
            <a:avLst/>
          </a:prstGeom>
          <a:noFill/>
          <a:ln w="38100" cap="flat" cmpd="sng">
            <a:solidFill>
              <a:schemeClr val="accent4"/>
            </a:solidFill>
            <a:prstDash val="solid"/>
            <a:miter lim="800000"/>
            <a:headEnd type="none" w="sm" len="sm"/>
            <a:tailEnd type="none" w="sm" len="sm"/>
          </a:ln>
        </p:spPr>
      </p:cxnSp>
      <p:cxnSp>
        <p:nvCxnSpPr>
          <p:cNvPr id="20" name="Google Shape;20;p17"/>
          <p:cNvCxnSpPr/>
          <p:nvPr/>
        </p:nvCxnSpPr>
        <p:spPr>
          <a:xfrm rot="10800000">
            <a:off x="9388388" y="4439568"/>
            <a:ext cx="1127413" cy="0"/>
          </a:xfrm>
          <a:prstGeom prst="straightConnector1">
            <a:avLst/>
          </a:prstGeom>
          <a:noFill/>
          <a:ln w="38100" cap="flat" cmpd="sng">
            <a:solidFill>
              <a:schemeClr val="accent4"/>
            </a:solidFill>
            <a:prstDash val="solid"/>
            <a:miter lim="800000"/>
            <a:headEnd type="none" w="sm" len="sm"/>
            <a:tailEnd type="none" w="sm" len="sm"/>
          </a:ln>
        </p:spPr>
      </p:cxnSp>
      <p:sp>
        <p:nvSpPr>
          <p:cNvPr id="21" name="Google Shape;21;p17"/>
          <p:cNvSpPr txBox="1">
            <a:spLocks noGrp="1"/>
          </p:cNvSpPr>
          <p:nvPr>
            <p:ph type="body" idx="2"/>
          </p:nvPr>
        </p:nvSpPr>
        <p:spPr>
          <a:xfrm>
            <a:off x="4590392" y="2890157"/>
            <a:ext cx="6540062" cy="107673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1"/>
              </a:buClr>
              <a:buSzPts val="3200"/>
              <a:buNone/>
              <a:defRPr sz="3200" b="0" i="0">
                <a:latin typeface="Helvetica Neue Light"/>
                <a:ea typeface="Helvetica Neue Light"/>
                <a:cs typeface="Helvetica Neue Light"/>
                <a:sym typeface="Helvetica Neue Light"/>
              </a:defRPr>
            </a:lvl1pPr>
            <a:lvl2pPr marL="914400" lvl="1" indent="-314325" algn="l">
              <a:lnSpc>
                <a:spcPct val="90000"/>
              </a:lnSpc>
              <a:spcBef>
                <a:spcPts val="500"/>
              </a:spcBef>
              <a:spcAft>
                <a:spcPts val="0"/>
              </a:spcAft>
              <a:buClr>
                <a:schemeClr val="dk1"/>
              </a:buClr>
              <a:buSzPts val="1350"/>
              <a:buChar char="o"/>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14325" algn="l">
              <a:lnSpc>
                <a:spcPct val="90000"/>
              </a:lnSpc>
              <a:spcBef>
                <a:spcPts val="500"/>
              </a:spcBef>
              <a:spcAft>
                <a:spcPts val="0"/>
              </a:spcAft>
              <a:buClr>
                <a:schemeClr val="dk1"/>
              </a:buClr>
              <a:buSzPts val="135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17"/>
          <p:cNvSpPr txBox="1">
            <a:spLocks noGrp="1"/>
          </p:cNvSpPr>
          <p:nvPr>
            <p:ph type="body" idx="3"/>
          </p:nvPr>
        </p:nvSpPr>
        <p:spPr>
          <a:xfrm>
            <a:off x="4590392" y="6190123"/>
            <a:ext cx="6538913" cy="37782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rgbClr val="767676"/>
              </a:buClr>
              <a:buSzPts val="1600"/>
              <a:buNone/>
              <a:defRPr sz="1600" b="0" i="1">
                <a:solidFill>
                  <a:srgbClr val="767676"/>
                </a:solidFill>
                <a:latin typeface="Helvetica Neue Light"/>
                <a:ea typeface="Helvetica Neue Light"/>
                <a:cs typeface="Helvetica Neue Light"/>
                <a:sym typeface="Helvetica Neue Light"/>
              </a:defRPr>
            </a:lvl1pPr>
            <a:lvl2pPr marL="914400" lvl="1" indent="-314325" algn="l">
              <a:lnSpc>
                <a:spcPct val="90000"/>
              </a:lnSpc>
              <a:spcBef>
                <a:spcPts val="500"/>
              </a:spcBef>
              <a:spcAft>
                <a:spcPts val="0"/>
              </a:spcAft>
              <a:buClr>
                <a:schemeClr val="dk1"/>
              </a:buClr>
              <a:buSzPts val="1350"/>
              <a:buChar char="o"/>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14325" algn="l">
              <a:lnSpc>
                <a:spcPct val="90000"/>
              </a:lnSpc>
              <a:spcBef>
                <a:spcPts val="500"/>
              </a:spcBef>
              <a:spcAft>
                <a:spcPts val="0"/>
              </a:spcAft>
              <a:buClr>
                <a:schemeClr val="dk1"/>
              </a:buClr>
              <a:buSzPts val="135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5_Picture with Caption" type="picTx">
  <p:cSld name="PICTURE_WITH_CAPTION_TEXT">
    <p:spTree>
      <p:nvGrpSpPr>
        <p:cNvPr id="1" name="Shape 72"/>
        <p:cNvGrpSpPr/>
        <p:nvPr/>
      </p:nvGrpSpPr>
      <p:grpSpPr>
        <a:xfrm>
          <a:off x="0" y="0"/>
          <a:ext cx="0" cy="0"/>
          <a:chOff x="0" y="0"/>
          <a:chExt cx="0" cy="0"/>
        </a:xfrm>
      </p:grpSpPr>
      <p:sp>
        <p:nvSpPr>
          <p:cNvPr id="73" name="Google Shape;73;p26"/>
          <p:cNvSpPr/>
          <p:nvPr/>
        </p:nvSpPr>
        <p:spPr>
          <a:xfrm>
            <a:off x="0" y="0"/>
            <a:ext cx="4772025"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 name="Google Shape;74;p26"/>
          <p:cNvSpPr txBox="1">
            <a:spLocks noGrp="1"/>
          </p:cNvSpPr>
          <p:nvPr>
            <p:ph type="title"/>
          </p:nvPr>
        </p:nvSpPr>
        <p:spPr>
          <a:xfrm>
            <a:off x="452375" y="457199"/>
            <a:ext cx="3932237" cy="251163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Helvetica Neue"/>
              <a:buNone/>
              <a:defRPr sz="3200" b="1" i="0">
                <a:solidFill>
                  <a:schemeClr val="lt1"/>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26"/>
          <p:cNvSpPr>
            <a:spLocks noGrp="1"/>
          </p:cNvSpPr>
          <p:nvPr>
            <p:ph type="pic" idx="2"/>
          </p:nvPr>
        </p:nvSpPr>
        <p:spPr>
          <a:xfrm>
            <a:off x="5183188" y="457200"/>
            <a:ext cx="6172200" cy="5729843"/>
          </a:xfrm>
          <a:prstGeom prst="rect">
            <a:avLst/>
          </a:prstGeom>
          <a:noFill/>
          <a:ln>
            <a:noFill/>
          </a:ln>
        </p:spPr>
      </p:sp>
      <p:sp>
        <p:nvSpPr>
          <p:cNvPr id="76" name="Google Shape;76;p26"/>
          <p:cNvSpPr txBox="1">
            <a:spLocks noGrp="1"/>
          </p:cNvSpPr>
          <p:nvPr>
            <p:ph type="body" idx="1"/>
          </p:nvPr>
        </p:nvSpPr>
        <p:spPr>
          <a:xfrm>
            <a:off x="460890" y="3633849"/>
            <a:ext cx="3932237" cy="255319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000"/>
              <a:buNone/>
              <a:defRPr sz="2000" b="0" i="0">
                <a:solidFill>
                  <a:schemeClr val="lt1"/>
                </a:solidFill>
                <a:latin typeface="Helvetica Neue"/>
                <a:ea typeface="Helvetica Neue"/>
                <a:cs typeface="Helvetica Neue"/>
                <a:sym typeface="Helvetica Neue"/>
              </a:defRPr>
            </a:lvl1pPr>
            <a:lvl2pPr marL="914400" lvl="1" indent="-228600" algn="l">
              <a:lnSpc>
                <a:spcPct val="90000"/>
              </a:lnSpc>
              <a:spcBef>
                <a:spcPts val="500"/>
              </a:spcBef>
              <a:spcAft>
                <a:spcPts val="0"/>
              </a:spcAft>
              <a:buClr>
                <a:schemeClr val="dk1"/>
              </a:buClr>
              <a:buSzPts val="105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75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cxnSp>
        <p:nvCxnSpPr>
          <p:cNvPr id="77" name="Google Shape;77;p26"/>
          <p:cNvCxnSpPr/>
          <p:nvPr/>
        </p:nvCxnSpPr>
        <p:spPr>
          <a:xfrm rot="10800000">
            <a:off x="460890" y="3301340"/>
            <a:ext cx="1127413" cy="0"/>
          </a:xfrm>
          <a:prstGeom prst="straightConnector1">
            <a:avLst/>
          </a:prstGeom>
          <a:noFill/>
          <a:ln w="28575" cap="flat" cmpd="sng">
            <a:solidFill>
              <a:srgbClr val="EFD1CD"/>
            </a:solidFill>
            <a:prstDash val="solid"/>
            <a:miter lim="800000"/>
            <a:headEnd type="none" w="sm" len="sm"/>
            <a:tailEnd type="none" w="sm" len="sm"/>
          </a:ln>
        </p:spPr>
      </p:cxnSp>
      <p:pic>
        <p:nvPicPr>
          <p:cNvPr id="78" name="Google Shape;78;p26"/>
          <p:cNvPicPr preferRelativeResize="0"/>
          <p:nvPr/>
        </p:nvPicPr>
        <p:blipFill rotWithShape="1">
          <a:blip r:embed="rId2">
            <a:alphaModFix/>
          </a:blip>
          <a:srcRect/>
          <a:stretch/>
        </p:blipFill>
        <p:spPr>
          <a:xfrm>
            <a:off x="9858303" y="6582099"/>
            <a:ext cx="1595690" cy="112238"/>
          </a:xfrm>
          <a:prstGeom prst="rect">
            <a:avLst/>
          </a:prstGeom>
          <a:noFill/>
          <a:ln>
            <a:noFill/>
          </a:ln>
        </p:spPr>
      </p:pic>
      <p:sp>
        <p:nvSpPr>
          <p:cNvPr id="79" name="Google Shape;79;p26"/>
          <p:cNvSpPr txBox="1">
            <a:spLocks noGrp="1"/>
          </p:cNvSpPr>
          <p:nvPr>
            <p:ph type="sldNum" idx="12"/>
          </p:nvPr>
        </p:nvSpPr>
        <p:spPr>
          <a:xfrm>
            <a:off x="11611304" y="6521821"/>
            <a:ext cx="580696" cy="23279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1">
                <a:solidFill>
                  <a:srgbClr val="767676"/>
                </a:solidFill>
                <a:latin typeface="Helvetica Neue"/>
                <a:ea typeface="Helvetica Neue"/>
                <a:cs typeface="Helvetica Neue"/>
                <a:sym typeface="Helvetica Neue"/>
              </a:defRPr>
            </a:lvl1pPr>
            <a:lvl2pPr marL="0" marR="0" lvl="1" indent="0" algn="l" rtl="0">
              <a:spcBef>
                <a:spcPts val="0"/>
              </a:spcBef>
              <a:buNone/>
              <a:defRPr sz="1200" b="1">
                <a:solidFill>
                  <a:srgbClr val="767676"/>
                </a:solidFill>
                <a:latin typeface="Helvetica Neue"/>
                <a:ea typeface="Helvetica Neue"/>
                <a:cs typeface="Helvetica Neue"/>
                <a:sym typeface="Helvetica Neue"/>
              </a:defRPr>
            </a:lvl2pPr>
            <a:lvl3pPr marL="0" marR="0" lvl="2" indent="0" algn="l" rtl="0">
              <a:spcBef>
                <a:spcPts val="0"/>
              </a:spcBef>
              <a:buNone/>
              <a:defRPr sz="1200" b="1">
                <a:solidFill>
                  <a:srgbClr val="767676"/>
                </a:solidFill>
                <a:latin typeface="Helvetica Neue"/>
                <a:ea typeface="Helvetica Neue"/>
                <a:cs typeface="Helvetica Neue"/>
                <a:sym typeface="Helvetica Neue"/>
              </a:defRPr>
            </a:lvl3pPr>
            <a:lvl4pPr marL="0" marR="0" lvl="3" indent="0" algn="l" rtl="0">
              <a:spcBef>
                <a:spcPts val="0"/>
              </a:spcBef>
              <a:buNone/>
              <a:defRPr sz="1200" b="1">
                <a:solidFill>
                  <a:srgbClr val="767676"/>
                </a:solidFill>
                <a:latin typeface="Helvetica Neue"/>
                <a:ea typeface="Helvetica Neue"/>
                <a:cs typeface="Helvetica Neue"/>
                <a:sym typeface="Helvetica Neue"/>
              </a:defRPr>
            </a:lvl4pPr>
            <a:lvl5pPr marL="0" marR="0" lvl="4" indent="0" algn="l" rtl="0">
              <a:spcBef>
                <a:spcPts val="0"/>
              </a:spcBef>
              <a:buNone/>
              <a:defRPr sz="1200" b="1">
                <a:solidFill>
                  <a:srgbClr val="767676"/>
                </a:solidFill>
                <a:latin typeface="Helvetica Neue"/>
                <a:ea typeface="Helvetica Neue"/>
                <a:cs typeface="Helvetica Neue"/>
                <a:sym typeface="Helvetica Neue"/>
              </a:defRPr>
            </a:lvl5pPr>
            <a:lvl6pPr marL="0" marR="0" lvl="5" indent="0" algn="l" rtl="0">
              <a:spcBef>
                <a:spcPts val="0"/>
              </a:spcBef>
              <a:buNone/>
              <a:defRPr sz="1200" b="1">
                <a:solidFill>
                  <a:srgbClr val="767676"/>
                </a:solidFill>
                <a:latin typeface="Helvetica Neue"/>
                <a:ea typeface="Helvetica Neue"/>
                <a:cs typeface="Helvetica Neue"/>
                <a:sym typeface="Helvetica Neue"/>
              </a:defRPr>
            </a:lvl6pPr>
            <a:lvl7pPr marL="0" marR="0" lvl="6" indent="0" algn="l" rtl="0">
              <a:spcBef>
                <a:spcPts val="0"/>
              </a:spcBef>
              <a:buNone/>
              <a:defRPr sz="1200" b="1">
                <a:solidFill>
                  <a:srgbClr val="767676"/>
                </a:solidFill>
                <a:latin typeface="Helvetica Neue"/>
                <a:ea typeface="Helvetica Neue"/>
                <a:cs typeface="Helvetica Neue"/>
                <a:sym typeface="Helvetica Neue"/>
              </a:defRPr>
            </a:lvl7pPr>
            <a:lvl8pPr marL="0" marR="0" lvl="7" indent="0" algn="l" rtl="0">
              <a:spcBef>
                <a:spcPts val="0"/>
              </a:spcBef>
              <a:buNone/>
              <a:defRPr sz="1200" b="1">
                <a:solidFill>
                  <a:srgbClr val="767676"/>
                </a:solidFill>
                <a:latin typeface="Helvetica Neue"/>
                <a:ea typeface="Helvetica Neue"/>
                <a:cs typeface="Helvetica Neue"/>
                <a:sym typeface="Helvetica Neue"/>
              </a:defRPr>
            </a:lvl8pPr>
            <a:lvl9pPr marL="0" marR="0" lvl="8" indent="0" algn="l" rtl="0">
              <a:spcBef>
                <a:spcPts val="0"/>
              </a:spcBef>
              <a:buNone/>
              <a:defRPr sz="1200" b="1">
                <a:solidFill>
                  <a:srgbClr val="767676"/>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Blank" type="blank">
  <p:cSld name="BLANK">
    <p:spTree>
      <p:nvGrpSpPr>
        <p:cNvPr id="1" name="Shape 80"/>
        <p:cNvGrpSpPr/>
        <p:nvPr/>
      </p:nvGrpSpPr>
      <p:grpSpPr>
        <a:xfrm>
          <a:off x="0" y="0"/>
          <a:ext cx="0" cy="0"/>
          <a:chOff x="0" y="0"/>
          <a:chExt cx="0" cy="0"/>
        </a:xfrm>
      </p:grpSpPr>
      <p:sp>
        <p:nvSpPr>
          <p:cNvPr id="81" name="Google Shape;81;p27"/>
          <p:cNvSpPr/>
          <p:nvPr/>
        </p:nvSpPr>
        <p:spPr>
          <a:xfrm>
            <a:off x="0" y="6414655"/>
            <a:ext cx="12192000" cy="44334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82" name="Google Shape;82;p27"/>
          <p:cNvPicPr preferRelativeResize="0"/>
          <p:nvPr/>
        </p:nvPicPr>
        <p:blipFill rotWithShape="1">
          <a:blip r:embed="rId2">
            <a:alphaModFix/>
          </a:blip>
          <a:srcRect/>
          <a:stretch/>
        </p:blipFill>
        <p:spPr>
          <a:xfrm>
            <a:off x="9859490" y="6581812"/>
            <a:ext cx="1576025" cy="114080"/>
          </a:xfrm>
          <a:prstGeom prst="rect">
            <a:avLst/>
          </a:prstGeom>
          <a:noFill/>
          <a:ln>
            <a:noFill/>
          </a:ln>
        </p:spPr>
      </p:pic>
      <p:sp>
        <p:nvSpPr>
          <p:cNvPr id="83" name="Google Shape;83;p27"/>
          <p:cNvSpPr txBox="1">
            <a:spLocks noGrp="1"/>
          </p:cNvSpPr>
          <p:nvPr>
            <p:ph type="sldNum" idx="12"/>
          </p:nvPr>
        </p:nvSpPr>
        <p:spPr>
          <a:xfrm>
            <a:off x="11611304" y="6521821"/>
            <a:ext cx="580696" cy="23279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1">
                <a:solidFill>
                  <a:schemeClr val="lt1"/>
                </a:solidFill>
                <a:latin typeface="Helvetica Neue"/>
                <a:ea typeface="Helvetica Neue"/>
                <a:cs typeface="Helvetica Neue"/>
                <a:sym typeface="Helvetica Neue"/>
              </a:defRPr>
            </a:lvl1pPr>
            <a:lvl2pPr marL="0" marR="0" lvl="1" indent="0" algn="l" rtl="0">
              <a:spcBef>
                <a:spcPts val="0"/>
              </a:spcBef>
              <a:buNone/>
              <a:defRPr sz="1200" b="1">
                <a:solidFill>
                  <a:schemeClr val="lt1"/>
                </a:solidFill>
                <a:latin typeface="Helvetica Neue"/>
                <a:ea typeface="Helvetica Neue"/>
                <a:cs typeface="Helvetica Neue"/>
                <a:sym typeface="Helvetica Neue"/>
              </a:defRPr>
            </a:lvl2pPr>
            <a:lvl3pPr marL="0" marR="0" lvl="2" indent="0" algn="l" rtl="0">
              <a:spcBef>
                <a:spcPts val="0"/>
              </a:spcBef>
              <a:buNone/>
              <a:defRPr sz="1200" b="1">
                <a:solidFill>
                  <a:schemeClr val="lt1"/>
                </a:solidFill>
                <a:latin typeface="Helvetica Neue"/>
                <a:ea typeface="Helvetica Neue"/>
                <a:cs typeface="Helvetica Neue"/>
                <a:sym typeface="Helvetica Neue"/>
              </a:defRPr>
            </a:lvl3pPr>
            <a:lvl4pPr marL="0" marR="0" lvl="3" indent="0" algn="l" rtl="0">
              <a:spcBef>
                <a:spcPts val="0"/>
              </a:spcBef>
              <a:buNone/>
              <a:defRPr sz="1200" b="1">
                <a:solidFill>
                  <a:schemeClr val="lt1"/>
                </a:solidFill>
                <a:latin typeface="Helvetica Neue"/>
                <a:ea typeface="Helvetica Neue"/>
                <a:cs typeface="Helvetica Neue"/>
                <a:sym typeface="Helvetica Neue"/>
              </a:defRPr>
            </a:lvl4pPr>
            <a:lvl5pPr marL="0" marR="0" lvl="4" indent="0" algn="l" rtl="0">
              <a:spcBef>
                <a:spcPts val="0"/>
              </a:spcBef>
              <a:buNone/>
              <a:defRPr sz="1200" b="1">
                <a:solidFill>
                  <a:schemeClr val="lt1"/>
                </a:solidFill>
                <a:latin typeface="Helvetica Neue"/>
                <a:ea typeface="Helvetica Neue"/>
                <a:cs typeface="Helvetica Neue"/>
                <a:sym typeface="Helvetica Neue"/>
              </a:defRPr>
            </a:lvl5pPr>
            <a:lvl6pPr marL="0" marR="0" lvl="5" indent="0" algn="l" rtl="0">
              <a:spcBef>
                <a:spcPts val="0"/>
              </a:spcBef>
              <a:buNone/>
              <a:defRPr sz="1200" b="1">
                <a:solidFill>
                  <a:schemeClr val="lt1"/>
                </a:solidFill>
                <a:latin typeface="Helvetica Neue"/>
                <a:ea typeface="Helvetica Neue"/>
                <a:cs typeface="Helvetica Neue"/>
                <a:sym typeface="Helvetica Neue"/>
              </a:defRPr>
            </a:lvl6pPr>
            <a:lvl7pPr marL="0" marR="0" lvl="6" indent="0" algn="l" rtl="0">
              <a:spcBef>
                <a:spcPts val="0"/>
              </a:spcBef>
              <a:buNone/>
              <a:defRPr sz="1200" b="1">
                <a:solidFill>
                  <a:schemeClr val="lt1"/>
                </a:solidFill>
                <a:latin typeface="Helvetica Neue"/>
                <a:ea typeface="Helvetica Neue"/>
                <a:cs typeface="Helvetica Neue"/>
                <a:sym typeface="Helvetica Neue"/>
              </a:defRPr>
            </a:lvl7pPr>
            <a:lvl8pPr marL="0" marR="0" lvl="7" indent="0" algn="l" rtl="0">
              <a:spcBef>
                <a:spcPts val="0"/>
              </a:spcBef>
              <a:buNone/>
              <a:defRPr sz="1200" b="1">
                <a:solidFill>
                  <a:schemeClr val="lt1"/>
                </a:solidFill>
                <a:latin typeface="Helvetica Neue"/>
                <a:ea typeface="Helvetica Neue"/>
                <a:cs typeface="Helvetica Neue"/>
                <a:sym typeface="Helvetica Neue"/>
              </a:defRPr>
            </a:lvl8pPr>
            <a:lvl9pPr marL="0" marR="0" lvl="8" indent="0" algn="l" rtl="0">
              <a:spcBef>
                <a:spcPts val="0"/>
              </a:spcBef>
              <a:buNone/>
              <a:defRPr sz="1200" b="1">
                <a:solidFill>
                  <a:schemeClr val="lt1"/>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84"/>
        <p:cNvGrpSpPr/>
        <p:nvPr/>
      </p:nvGrpSpPr>
      <p:grpSpPr>
        <a:xfrm>
          <a:off x="0" y="0"/>
          <a:ext cx="0" cy="0"/>
          <a:chOff x="0" y="0"/>
          <a:chExt cx="0" cy="0"/>
        </a:xfrm>
      </p:grpSpPr>
      <p:pic>
        <p:nvPicPr>
          <p:cNvPr id="85" name="Google Shape;85;p28" descr="UCSR_VerticalLogo_FullCover_RGB.png"/>
          <p:cNvPicPr preferRelativeResize="0"/>
          <p:nvPr/>
        </p:nvPicPr>
        <p:blipFill rotWithShape="1">
          <a:blip r:embed="rId2">
            <a:alphaModFix/>
          </a:blip>
          <a:srcRect/>
          <a:stretch/>
        </p:blipFill>
        <p:spPr>
          <a:xfrm>
            <a:off x="3408331" y="1488055"/>
            <a:ext cx="5479855" cy="2117779"/>
          </a:xfrm>
          <a:prstGeom prst="rect">
            <a:avLst/>
          </a:prstGeom>
          <a:noFill/>
          <a:ln>
            <a:noFill/>
          </a:ln>
        </p:spPr>
      </p:pic>
      <p:sp>
        <p:nvSpPr>
          <p:cNvPr id="86" name="Google Shape;86;p28"/>
          <p:cNvSpPr txBox="1"/>
          <p:nvPr/>
        </p:nvSpPr>
        <p:spPr>
          <a:xfrm>
            <a:off x="3408331" y="4211944"/>
            <a:ext cx="548900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a:solidFill>
                  <a:schemeClr val="dk1"/>
                </a:solidFill>
                <a:latin typeface="Helvetica Neue"/>
                <a:ea typeface="Helvetica Neue"/>
                <a:cs typeface="Helvetica Neue"/>
                <a:sym typeface="Helvetica Neue"/>
              </a:rPr>
              <a:t>For more information, visit our website:</a:t>
            </a:r>
            <a:endParaRPr/>
          </a:p>
          <a:p>
            <a:pPr marL="0" marR="0" lvl="0" indent="0" algn="ctr" rtl="0">
              <a:spcBef>
                <a:spcPts val="0"/>
              </a:spcBef>
              <a:spcAft>
                <a:spcPts val="0"/>
              </a:spcAft>
              <a:buNone/>
            </a:pPr>
            <a:r>
              <a:rPr lang="en-US" sz="2400" b="1" i="0">
                <a:solidFill>
                  <a:schemeClr val="dk1"/>
                </a:solidFill>
                <a:latin typeface="Helvetica Neue"/>
                <a:ea typeface="Helvetica Neue"/>
                <a:cs typeface="Helvetica Neue"/>
                <a:sym typeface="Helvetica Neue"/>
              </a:rPr>
              <a:t>consortium.uchicago.edu</a:t>
            </a:r>
            <a:endParaRPr/>
          </a:p>
        </p:txBody>
      </p:sp>
      <p:sp>
        <p:nvSpPr>
          <p:cNvPr id="87" name="Google Shape;87;p28"/>
          <p:cNvSpPr/>
          <p:nvPr/>
        </p:nvSpPr>
        <p:spPr>
          <a:xfrm>
            <a:off x="0" y="6414655"/>
            <a:ext cx="12192000" cy="443345"/>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88"/>
        <p:cNvGrpSpPr/>
        <p:nvPr/>
      </p:nvGrpSpPr>
      <p:grpSpPr>
        <a:xfrm>
          <a:off x="0" y="0"/>
          <a:ext cx="0" cy="0"/>
          <a:chOff x="0" y="0"/>
          <a:chExt cx="0" cy="0"/>
        </a:xfrm>
      </p:grpSpPr>
      <p:pic>
        <p:nvPicPr>
          <p:cNvPr id="89" name="Google Shape;89;p29"/>
          <p:cNvPicPr preferRelativeResize="0"/>
          <p:nvPr/>
        </p:nvPicPr>
        <p:blipFill rotWithShape="1">
          <a:blip r:embed="rId2">
            <a:alphaModFix/>
          </a:blip>
          <a:srcRect/>
          <a:stretch/>
        </p:blipFill>
        <p:spPr>
          <a:xfrm flipH="1">
            <a:off x="0" y="0"/>
            <a:ext cx="3499945" cy="6858000"/>
          </a:xfrm>
          <a:prstGeom prst="rect">
            <a:avLst/>
          </a:prstGeom>
          <a:noFill/>
          <a:ln>
            <a:noFill/>
          </a:ln>
        </p:spPr>
      </p:pic>
      <p:sp>
        <p:nvSpPr>
          <p:cNvPr id="90" name="Google Shape;90;p29"/>
          <p:cNvSpPr/>
          <p:nvPr/>
        </p:nvSpPr>
        <p:spPr>
          <a:xfrm>
            <a:off x="0" y="0"/>
            <a:ext cx="3499946" cy="6858000"/>
          </a:xfrm>
          <a:prstGeom prst="rect">
            <a:avLst/>
          </a:prstGeom>
          <a:solidFill>
            <a:srgbClr val="E3E3E3">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91" name="Google Shape;91;p29"/>
          <p:cNvCxnSpPr/>
          <p:nvPr/>
        </p:nvCxnSpPr>
        <p:spPr>
          <a:xfrm>
            <a:off x="3499945" y="0"/>
            <a:ext cx="0" cy="6858000"/>
          </a:xfrm>
          <a:prstGeom prst="straightConnector1">
            <a:avLst/>
          </a:prstGeom>
          <a:noFill/>
          <a:ln w="76200" cap="flat" cmpd="sng">
            <a:solidFill>
              <a:schemeClr val="accent4"/>
            </a:solidFill>
            <a:prstDash val="solid"/>
            <a:miter lim="800000"/>
            <a:headEnd type="none" w="sm" len="sm"/>
            <a:tailEnd type="none" w="sm" len="sm"/>
          </a:ln>
        </p:spPr>
      </p:cxnSp>
      <p:sp>
        <p:nvSpPr>
          <p:cNvPr id="92" name="Google Shape;92;p29"/>
          <p:cNvSpPr txBox="1">
            <a:spLocks noGrp="1"/>
          </p:cNvSpPr>
          <p:nvPr>
            <p:ph type="ctrTitle"/>
          </p:nvPr>
        </p:nvSpPr>
        <p:spPr>
          <a:xfrm>
            <a:off x="4590392" y="473529"/>
            <a:ext cx="6540062" cy="241662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Helvetica Neue"/>
              <a:buNone/>
              <a:defRPr sz="4500" b="1" i="0">
                <a:solidFill>
                  <a:schemeClr val="dk1"/>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29"/>
          <p:cNvSpPr txBox="1">
            <a:spLocks noGrp="1"/>
          </p:cNvSpPr>
          <p:nvPr>
            <p:ph type="subTitle" idx="1"/>
          </p:nvPr>
        </p:nvSpPr>
        <p:spPr>
          <a:xfrm>
            <a:off x="4590392" y="4912242"/>
            <a:ext cx="6540064" cy="12765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767676"/>
              </a:buClr>
              <a:buSzPts val="2000"/>
              <a:buNone/>
              <a:defRPr sz="2000" b="0" i="0">
                <a:solidFill>
                  <a:srgbClr val="767676"/>
                </a:solidFill>
                <a:latin typeface="Helvetica Neue"/>
                <a:ea typeface="Helvetica Neue"/>
                <a:cs typeface="Helvetica Neue"/>
                <a:sym typeface="Helvetica Neue"/>
              </a:defRPr>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94" name="Google Shape;94;p29"/>
          <p:cNvPicPr preferRelativeResize="0"/>
          <p:nvPr/>
        </p:nvPicPr>
        <p:blipFill rotWithShape="1">
          <a:blip r:embed="rId3">
            <a:alphaModFix/>
          </a:blip>
          <a:srcRect/>
          <a:stretch/>
        </p:blipFill>
        <p:spPr>
          <a:xfrm>
            <a:off x="6610326" y="4351908"/>
            <a:ext cx="2500191" cy="175859"/>
          </a:xfrm>
          <a:prstGeom prst="rect">
            <a:avLst/>
          </a:prstGeom>
          <a:noFill/>
          <a:ln>
            <a:noFill/>
          </a:ln>
        </p:spPr>
      </p:pic>
      <p:cxnSp>
        <p:nvCxnSpPr>
          <p:cNvPr id="95" name="Google Shape;95;p29"/>
          <p:cNvCxnSpPr/>
          <p:nvPr/>
        </p:nvCxnSpPr>
        <p:spPr>
          <a:xfrm rot="10800000">
            <a:off x="5246157" y="4440927"/>
            <a:ext cx="1127413" cy="0"/>
          </a:xfrm>
          <a:prstGeom prst="straightConnector1">
            <a:avLst/>
          </a:prstGeom>
          <a:noFill/>
          <a:ln w="38100" cap="flat" cmpd="sng">
            <a:solidFill>
              <a:schemeClr val="accent4"/>
            </a:solidFill>
            <a:prstDash val="solid"/>
            <a:miter lim="800000"/>
            <a:headEnd type="none" w="sm" len="sm"/>
            <a:tailEnd type="none" w="sm" len="sm"/>
          </a:ln>
        </p:spPr>
      </p:cxnSp>
      <p:cxnSp>
        <p:nvCxnSpPr>
          <p:cNvPr id="96" name="Google Shape;96;p29"/>
          <p:cNvCxnSpPr/>
          <p:nvPr/>
        </p:nvCxnSpPr>
        <p:spPr>
          <a:xfrm rot="10800000">
            <a:off x="9388388" y="4439568"/>
            <a:ext cx="1127413" cy="0"/>
          </a:xfrm>
          <a:prstGeom prst="straightConnector1">
            <a:avLst/>
          </a:prstGeom>
          <a:noFill/>
          <a:ln w="38100" cap="flat" cmpd="sng">
            <a:solidFill>
              <a:schemeClr val="accent4"/>
            </a:solidFill>
            <a:prstDash val="solid"/>
            <a:miter lim="800000"/>
            <a:headEnd type="none" w="sm" len="sm"/>
            <a:tailEnd type="none" w="sm" len="sm"/>
          </a:ln>
        </p:spPr>
      </p:cxnSp>
      <p:sp>
        <p:nvSpPr>
          <p:cNvPr id="97" name="Google Shape;97;p29"/>
          <p:cNvSpPr txBox="1">
            <a:spLocks noGrp="1"/>
          </p:cNvSpPr>
          <p:nvPr>
            <p:ph type="body" idx="2"/>
          </p:nvPr>
        </p:nvSpPr>
        <p:spPr>
          <a:xfrm>
            <a:off x="4590392" y="2890157"/>
            <a:ext cx="6540062" cy="107673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1"/>
              </a:buClr>
              <a:buSzPts val="3200"/>
              <a:buNone/>
              <a:defRPr sz="3200" b="0" i="0">
                <a:latin typeface="Helvetica Neue Light"/>
                <a:ea typeface="Helvetica Neue Light"/>
                <a:cs typeface="Helvetica Neue Light"/>
                <a:sym typeface="Helvetica Neue Light"/>
              </a:defRPr>
            </a:lvl1pPr>
            <a:lvl2pPr marL="914400" lvl="1" indent="-314325" algn="l">
              <a:lnSpc>
                <a:spcPct val="90000"/>
              </a:lnSpc>
              <a:spcBef>
                <a:spcPts val="500"/>
              </a:spcBef>
              <a:spcAft>
                <a:spcPts val="0"/>
              </a:spcAft>
              <a:buClr>
                <a:schemeClr val="dk1"/>
              </a:buClr>
              <a:buSzPts val="1350"/>
              <a:buChar char="o"/>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14325" algn="l">
              <a:lnSpc>
                <a:spcPct val="90000"/>
              </a:lnSpc>
              <a:spcBef>
                <a:spcPts val="500"/>
              </a:spcBef>
              <a:spcAft>
                <a:spcPts val="0"/>
              </a:spcAft>
              <a:buClr>
                <a:schemeClr val="dk1"/>
              </a:buClr>
              <a:buSzPts val="135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29"/>
          <p:cNvSpPr txBox="1">
            <a:spLocks noGrp="1"/>
          </p:cNvSpPr>
          <p:nvPr>
            <p:ph type="body" idx="3"/>
          </p:nvPr>
        </p:nvSpPr>
        <p:spPr>
          <a:xfrm>
            <a:off x="4590392" y="6190123"/>
            <a:ext cx="6538913" cy="37782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rgbClr val="767676"/>
              </a:buClr>
              <a:buSzPts val="1600"/>
              <a:buNone/>
              <a:defRPr sz="1600" b="0" i="1">
                <a:solidFill>
                  <a:srgbClr val="767676"/>
                </a:solidFill>
                <a:latin typeface="Helvetica Neue Light"/>
                <a:ea typeface="Helvetica Neue Light"/>
                <a:cs typeface="Helvetica Neue Light"/>
                <a:sym typeface="Helvetica Neue Light"/>
              </a:defRPr>
            </a:lvl1pPr>
            <a:lvl2pPr marL="914400" lvl="1" indent="-314325" algn="l">
              <a:lnSpc>
                <a:spcPct val="90000"/>
              </a:lnSpc>
              <a:spcBef>
                <a:spcPts val="500"/>
              </a:spcBef>
              <a:spcAft>
                <a:spcPts val="0"/>
              </a:spcAft>
              <a:buClr>
                <a:schemeClr val="dk1"/>
              </a:buClr>
              <a:buSzPts val="1350"/>
              <a:buChar char="o"/>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14325" algn="l">
              <a:lnSpc>
                <a:spcPct val="90000"/>
              </a:lnSpc>
              <a:spcBef>
                <a:spcPts val="500"/>
              </a:spcBef>
              <a:spcAft>
                <a:spcPts val="0"/>
              </a:spcAft>
              <a:buClr>
                <a:schemeClr val="dk1"/>
              </a:buClr>
              <a:buSzPts val="135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2_Title Slide">
  <p:cSld name="12_Title Slide">
    <p:spTree>
      <p:nvGrpSpPr>
        <p:cNvPr id="1" name="Shape 99"/>
        <p:cNvGrpSpPr/>
        <p:nvPr/>
      </p:nvGrpSpPr>
      <p:grpSpPr>
        <a:xfrm>
          <a:off x="0" y="0"/>
          <a:ext cx="0" cy="0"/>
          <a:chOff x="0" y="0"/>
          <a:chExt cx="0" cy="0"/>
        </a:xfrm>
      </p:grpSpPr>
      <p:pic>
        <p:nvPicPr>
          <p:cNvPr id="100" name="Google Shape;100;p30"/>
          <p:cNvPicPr preferRelativeResize="0"/>
          <p:nvPr/>
        </p:nvPicPr>
        <p:blipFill rotWithShape="1">
          <a:blip r:embed="rId2">
            <a:alphaModFix/>
          </a:blip>
          <a:srcRect/>
          <a:stretch/>
        </p:blipFill>
        <p:spPr>
          <a:xfrm>
            <a:off x="0" y="0"/>
            <a:ext cx="3473653" cy="6858000"/>
          </a:xfrm>
          <a:prstGeom prst="rect">
            <a:avLst/>
          </a:prstGeom>
          <a:noFill/>
          <a:ln>
            <a:noFill/>
          </a:ln>
        </p:spPr>
      </p:pic>
      <p:sp>
        <p:nvSpPr>
          <p:cNvPr id="101" name="Google Shape;101;p30"/>
          <p:cNvSpPr/>
          <p:nvPr/>
        </p:nvSpPr>
        <p:spPr>
          <a:xfrm>
            <a:off x="0" y="0"/>
            <a:ext cx="3499946" cy="6858000"/>
          </a:xfrm>
          <a:prstGeom prst="rect">
            <a:avLst/>
          </a:prstGeom>
          <a:solidFill>
            <a:srgbClr val="EFD1CD">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EFD1CD"/>
              </a:solidFill>
              <a:latin typeface="Arial"/>
              <a:ea typeface="Arial"/>
              <a:cs typeface="Arial"/>
              <a:sym typeface="Arial"/>
            </a:endParaRPr>
          </a:p>
        </p:txBody>
      </p:sp>
      <p:cxnSp>
        <p:nvCxnSpPr>
          <p:cNvPr id="102" name="Google Shape;102;p30"/>
          <p:cNvCxnSpPr/>
          <p:nvPr/>
        </p:nvCxnSpPr>
        <p:spPr>
          <a:xfrm>
            <a:off x="3499945" y="0"/>
            <a:ext cx="0" cy="6858000"/>
          </a:xfrm>
          <a:prstGeom prst="straightConnector1">
            <a:avLst/>
          </a:prstGeom>
          <a:noFill/>
          <a:ln w="76200" cap="flat" cmpd="sng">
            <a:solidFill>
              <a:schemeClr val="accent4"/>
            </a:solidFill>
            <a:prstDash val="solid"/>
            <a:miter lim="800000"/>
            <a:headEnd type="none" w="sm" len="sm"/>
            <a:tailEnd type="none" w="sm" len="sm"/>
          </a:ln>
        </p:spPr>
      </p:cxnSp>
      <p:sp>
        <p:nvSpPr>
          <p:cNvPr id="103" name="Google Shape;103;p30"/>
          <p:cNvSpPr txBox="1">
            <a:spLocks noGrp="1"/>
          </p:cNvSpPr>
          <p:nvPr>
            <p:ph type="ctrTitle"/>
          </p:nvPr>
        </p:nvSpPr>
        <p:spPr>
          <a:xfrm>
            <a:off x="4590392" y="473529"/>
            <a:ext cx="6540062" cy="241662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Helvetica Neue"/>
              <a:buNone/>
              <a:defRPr sz="4500" b="1" i="0">
                <a:solidFill>
                  <a:schemeClr val="dk1"/>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30"/>
          <p:cNvSpPr txBox="1">
            <a:spLocks noGrp="1"/>
          </p:cNvSpPr>
          <p:nvPr>
            <p:ph type="subTitle" idx="1"/>
          </p:nvPr>
        </p:nvSpPr>
        <p:spPr>
          <a:xfrm>
            <a:off x="4590392" y="4912242"/>
            <a:ext cx="6540064" cy="12765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767676"/>
              </a:buClr>
              <a:buSzPts val="2000"/>
              <a:buNone/>
              <a:defRPr sz="2000" b="0" i="0">
                <a:solidFill>
                  <a:srgbClr val="767676"/>
                </a:solidFill>
                <a:latin typeface="Helvetica Neue"/>
                <a:ea typeface="Helvetica Neue"/>
                <a:cs typeface="Helvetica Neue"/>
                <a:sym typeface="Helvetica Neue"/>
              </a:defRPr>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05" name="Google Shape;105;p30"/>
          <p:cNvPicPr preferRelativeResize="0"/>
          <p:nvPr/>
        </p:nvPicPr>
        <p:blipFill rotWithShape="1">
          <a:blip r:embed="rId3">
            <a:alphaModFix/>
          </a:blip>
          <a:srcRect/>
          <a:stretch/>
        </p:blipFill>
        <p:spPr>
          <a:xfrm>
            <a:off x="6610326" y="4351908"/>
            <a:ext cx="2500191" cy="175859"/>
          </a:xfrm>
          <a:prstGeom prst="rect">
            <a:avLst/>
          </a:prstGeom>
          <a:noFill/>
          <a:ln>
            <a:noFill/>
          </a:ln>
        </p:spPr>
      </p:pic>
      <p:cxnSp>
        <p:nvCxnSpPr>
          <p:cNvPr id="106" name="Google Shape;106;p30"/>
          <p:cNvCxnSpPr/>
          <p:nvPr/>
        </p:nvCxnSpPr>
        <p:spPr>
          <a:xfrm rot="10800000">
            <a:off x="5246157" y="4440927"/>
            <a:ext cx="1127413" cy="0"/>
          </a:xfrm>
          <a:prstGeom prst="straightConnector1">
            <a:avLst/>
          </a:prstGeom>
          <a:noFill/>
          <a:ln w="38100" cap="flat" cmpd="sng">
            <a:solidFill>
              <a:schemeClr val="accent4"/>
            </a:solidFill>
            <a:prstDash val="solid"/>
            <a:miter lim="800000"/>
            <a:headEnd type="none" w="sm" len="sm"/>
            <a:tailEnd type="none" w="sm" len="sm"/>
          </a:ln>
        </p:spPr>
      </p:cxnSp>
      <p:cxnSp>
        <p:nvCxnSpPr>
          <p:cNvPr id="107" name="Google Shape;107;p30"/>
          <p:cNvCxnSpPr/>
          <p:nvPr/>
        </p:nvCxnSpPr>
        <p:spPr>
          <a:xfrm rot="10800000">
            <a:off x="9388388" y="4439568"/>
            <a:ext cx="1127413" cy="0"/>
          </a:xfrm>
          <a:prstGeom prst="straightConnector1">
            <a:avLst/>
          </a:prstGeom>
          <a:noFill/>
          <a:ln w="38100" cap="flat" cmpd="sng">
            <a:solidFill>
              <a:schemeClr val="accent4"/>
            </a:solidFill>
            <a:prstDash val="solid"/>
            <a:miter lim="800000"/>
            <a:headEnd type="none" w="sm" len="sm"/>
            <a:tailEnd type="none" w="sm" len="sm"/>
          </a:ln>
        </p:spPr>
      </p:cxnSp>
      <p:sp>
        <p:nvSpPr>
          <p:cNvPr id="108" name="Google Shape;108;p30"/>
          <p:cNvSpPr txBox="1">
            <a:spLocks noGrp="1"/>
          </p:cNvSpPr>
          <p:nvPr>
            <p:ph type="body" idx="2"/>
          </p:nvPr>
        </p:nvSpPr>
        <p:spPr>
          <a:xfrm>
            <a:off x="4590392" y="2890157"/>
            <a:ext cx="6540062" cy="107673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1"/>
              </a:buClr>
              <a:buSzPts val="3200"/>
              <a:buNone/>
              <a:defRPr sz="3200" b="0" i="0">
                <a:latin typeface="Helvetica Neue Light"/>
                <a:ea typeface="Helvetica Neue Light"/>
                <a:cs typeface="Helvetica Neue Light"/>
                <a:sym typeface="Helvetica Neue Light"/>
              </a:defRPr>
            </a:lvl1pPr>
            <a:lvl2pPr marL="914400" lvl="1" indent="-314325" algn="l">
              <a:lnSpc>
                <a:spcPct val="90000"/>
              </a:lnSpc>
              <a:spcBef>
                <a:spcPts val="500"/>
              </a:spcBef>
              <a:spcAft>
                <a:spcPts val="0"/>
              </a:spcAft>
              <a:buClr>
                <a:schemeClr val="dk1"/>
              </a:buClr>
              <a:buSzPts val="1350"/>
              <a:buChar char="o"/>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14325" algn="l">
              <a:lnSpc>
                <a:spcPct val="90000"/>
              </a:lnSpc>
              <a:spcBef>
                <a:spcPts val="500"/>
              </a:spcBef>
              <a:spcAft>
                <a:spcPts val="0"/>
              </a:spcAft>
              <a:buClr>
                <a:schemeClr val="dk1"/>
              </a:buClr>
              <a:buSzPts val="135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30"/>
          <p:cNvSpPr txBox="1">
            <a:spLocks noGrp="1"/>
          </p:cNvSpPr>
          <p:nvPr>
            <p:ph type="body" idx="3"/>
          </p:nvPr>
        </p:nvSpPr>
        <p:spPr>
          <a:xfrm>
            <a:off x="4590392" y="6190123"/>
            <a:ext cx="6538913" cy="37782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rgbClr val="767676"/>
              </a:buClr>
              <a:buSzPts val="1600"/>
              <a:buNone/>
              <a:defRPr sz="1600" b="0" i="1">
                <a:solidFill>
                  <a:srgbClr val="767676"/>
                </a:solidFill>
                <a:latin typeface="Helvetica Neue Light"/>
                <a:ea typeface="Helvetica Neue Light"/>
                <a:cs typeface="Helvetica Neue Light"/>
                <a:sym typeface="Helvetica Neue Light"/>
              </a:defRPr>
            </a:lvl1pPr>
            <a:lvl2pPr marL="914400" lvl="1" indent="-314325" algn="l">
              <a:lnSpc>
                <a:spcPct val="90000"/>
              </a:lnSpc>
              <a:spcBef>
                <a:spcPts val="500"/>
              </a:spcBef>
              <a:spcAft>
                <a:spcPts val="0"/>
              </a:spcAft>
              <a:buClr>
                <a:schemeClr val="dk1"/>
              </a:buClr>
              <a:buSzPts val="1350"/>
              <a:buChar char="o"/>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14325" algn="l">
              <a:lnSpc>
                <a:spcPct val="90000"/>
              </a:lnSpc>
              <a:spcBef>
                <a:spcPts val="500"/>
              </a:spcBef>
              <a:spcAft>
                <a:spcPts val="0"/>
              </a:spcAft>
              <a:buClr>
                <a:schemeClr val="dk1"/>
              </a:buClr>
              <a:buSzPts val="135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7_Title Slide">
  <p:cSld name="7_Title Slide">
    <p:spTree>
      <p:nvGrpSpPr>
        <p:cNvPr id="1" name="Shape 110"/>
        <p:cNvGrpSpPr/>
        <p:nvPr/>
      </p:nvGrpSpPr>
      <p:grpSpPr>
        <a:xfrm>
          <a:off x="0" y="0"/>
          <a:ext cx="0" cy="0"/>
          <a:chOff x="0" y="0"/>
          <a:chExt cx="0" cy="0"/>
        </a:xfrm>
      </p:grpSpPr>
      <p:pic>
        <p:nvPicPr>
          <p:cNvPr id="111" name="Google Shape;111;p31"/>
          <p:cNvPicPr preferRelativeResize="0"/>
          <p:nvPr/>
        </p:nvPicPr>
        <p:blipFill rotWithShape="1">
          <a:blip r:embed="rId2">
            <a:alphaModFix/>
          </a:blip>
          <a:srcRect/>
          <a:stretch/>
        </p:blipFill>
        <p:spPr>
          <a:xfrm>
            <a:off x="0" y="-7746"/>
            <a:ext cx="3473653" cy="6858000"/>
          </a:xfrm>
          <a:prstGeom prst="rect">
            <a:avLst/>
          </a:prstGeom>
          <a:noFill/>
          <a:ln>
            <a:noFill/>
          </a:ln>
        </p:spPr>
      </p:pic>
      <p:sp>
        <p:nvSpPr>
          <p:cNvPr id="112" name="Google Shape;112;p31"/>
          <p:cNvSpPr/>
          <p:nvPr/>
        </p:nvSpPr>
        <p:spPr>
          <a:xfrm>
            <a:off x="0" y="0"/>
            <a:ext cx="3499946" cy="6858000"/>
          </a:xfrm>
          <a:prstGeom prst="rect">
            <a:avLst/>
          </a:prstGeom>
          <a:solidFill>
            <a:srgbClr val="DCE8ED">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13" name="Google Shape;113;p31"/>
          <p:cNvCxnSpPr/>
          <p:nvPr/>
        </p:nvCxnSpPr>
        <p:spPr>
          <a:xfrm>
            <a:off x="3499945" y="0"/>
            <a:ext cx="0" cy="6858000"/>
          </a:xfrm>
          <a:prstGeom prst="straightConnector1">
            <a:avLst/>
          </a:prstGeom>
          <a:noFill/>
          <a:ln w="76200" cap="flat" cmpd="sng">
            <a:solidFill>
              <a:schemeClr val="accent4"/>
            </a:solidFill>
            <a:prstDash val="solid"/>
            <a:miter lim="800000"/>
            <a:headEnd type="none" w="sm" len="sm"/>
            <a:tailEnd type="none" w="sm" len="sm"/>
          </a:ln>
        </p:spPr>
      </p:cxnSp>
      <p:sp>
        <p:nvSpPr>
          <p:cNvPr id="114" name="Google Shape;114;p31"/>
          <p:cNvSpPr txBox="1">
            <a:spLocks noGrp="1"/>
          </p:cNvSpPr>
          <p:nvPr>
            <p:ph type="ctrTitle"/>
          </p:nvPr>
        </p:nvSpPr>
        <p:spPr>
          <a:xfrm>
            <a:off x="4590392" y="473529"/>
            <a:ext cx="6540062" cy="241662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Helvetica Neue"/>
              <a:buNone/>
              <a:defRPr sz="4500" b="1" i="0">
                <a:solidFill>
                  <a:schemeClr val="dk1"/>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31"/>
          <p:cNvSpPr txBox="1">
            <a:spLocks noGrp="1"/>
          </p:cNvSpPr>
          <p:nvPr>
            <p:ph type="subTitle" idx="1"/>
          </p:nvPr>
        </p:nvSpPr>
        <p:spPr>
          <a:xfrm>
            <a:off x="4590392" y="4912242"/>
            <a:ext cx="6540064" cy="12765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767676"/>
              </a:buClr>
              <a:buSzPts val="2000"/>
              <a:buNone/>
              <a:defRPr sz="2000" b="0" i="0">
                <a:solidFill>
                  <a:srgbClr val="767676"/>
                </a:solidFill>
                <a:latin typeface="Helvetica Neue"/>
                <a:ea typeface="Helvetica Neue"/>
                <a:cs typeface="Helvetica Neue"/>
                <a:sym typeface="Helvetica Neue"/>
              </a:defRPr>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16" name="Google Shape;116;p31"/>
          <p:cNvPicPr preferRelativeResize="0"/>
          <p:nvPr/>
        </p:nvPicPr>
        <p:blipFill rotWithShape="1">
          <a:blip r:embed="rId3">
            <a:alphaModFix/>
          </a:blip>
          <a:srcRect/>
          <a:stretch/>
        </p:blipFill>
        <p:spPr>
          <a:xfrm>
            <a:off x="6610326" y="4351908"/>
            <a:ext cx="2500191" cy="175859"/>
          </a:xfrm>
          <a:prstGeom prst="rect">
            <a:avLst/>
          </a:prstGeom>
          <a:noFill/>
          <a:ln>
            <a:noFill/>
          </a:ln>
        </p:spPr>
      </p:pic>
      <p:cxnSp>
        <p:nvCxnSpPr>
          <p:cNvPr id="117" name="Google Shape;117;p31"/>
          <p:cNvCxnSpPr/>
          <p:nvPr/>
        </p:nvCxnSpPr>
        <p:spPr>
          <a:xfrm rot="10800000">
            <a:off x="5246157" y="4440927"/>
            <a:ext cx="1127413" cy="0"/>
          </a:xfrm>
          <a:prstGeom prst="straightConnector1">
            <a:avLst/>
          </a:prstGeom>
          <a:noFill/>
          <a:ln w="38100" cap="flat" cmpd="sng">
            <a:solidFill>
              <a:schemeClr val="accent4"/>
            </a:solidFill>
            <a:prstDash val="solid"/>
            <a:miter lim="800000"/>
            <a:headEnd type="none" w="sm" len="sm"/>
            <a:tailEnd type="none" w="sm" len="sm"/>
          </a:ln>
        </p:spPr>
      </p:cxnSp>
      <p:cxnSp>
        <p:nvCxnSpPr>
          <p:cNvPr id="118" name="Google Shape;118;p31"/>
          <p:cNvCxnSpPr/>
          <p:nvPr/>
        </p:nvCxnSpPr>
        <p:spPr>
          <a:xfrm rot="10800000">
            <a:off x="9388388" y="4439568"/>
            <a:ext cx="1127413" cy="0"/>
          </a:xfrm>
          <a:prstGeom prst="straightConnector1">
            <a:avLst/>
          </a:prstGeom>
          <a:noFill/>
          <a:ln w="38100" cap="flat" cmpd="sng">
            <a:solidFill>
              <a:schemeClr val="accent4"/>
            </a:solidFill>
            <a:prstDash val="solid"/>
            <a:miter lim="800000"/>
            <a:headEnd type="none" w="sm" len="sm"/>
            <a:tailEnd type="none" w="sm" len="sm"/>
          </a:ln>
        </p:spPr>
      </p:cxnSp>
      <p:sp>
        <p:nvSpPr>
          <p:cNvPr id="119" name="Google Shape;119;p31"/>
          <p:cNvSpPr txBox="1">
            <a:spLocks noGrp="1"/>
          </p:cNvSpPr>
          <p:nvPr>
            <p:ph type="body" idx="2"/>
          </p:nvPr>
        </p:nvSpPr>
        <p:spPr>
          <a:xfrm>
            <a:off x="4590392" y="2890157"/>
            <a:ext cx="6540062" cy="107673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1"/>
              </a:buClr>
              <a:buSzPts val="3200"/>
              <a:buNone/>
              <a:defRPr sz="3200" b="0" i="0">
                <a:latin typeface="Helvetica Neue Light"/>
                <a:ea typeface="Helvetica Neue Light"/>
                <a:cs typeface="Helvetica Neue Light"/>
                <a:sym typeface="Helvetica Neue Light"/>
              </a:defRPr>
            </a:lvl1pPr>
            <a:lvl2pPr marL="914400" lvl="1" indent="-314325" algn="l">
              <a:lnSpc>
                <a:spcPct val="90000"/>
              </a:lnSpc>
              <a:spcBef>
                <a:spcPts val="500"/>
              </a:spcBef>
              <a:spcAft>
                <a:spcPts val="0"/>
              </a:spcAft>
              <a:buClr>
                <a:schemeClr val="dk1"/>
              </a:buClr>
              <a:buSzPts val="1350"/>
              <a:buChar char="o"/>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14325" algn="l">
              <a:lnSpc>
                <a:spcPct val="90000"/>
              </a:lnSpc>
              <a:spcBef>
                <a:spcPts val="500"/>
              </a:spcBef>
              <a:spcAft>
                <a:spcPts val="0"/>
              </a:spcAft>
              <a:buClr>
                <a:schemeClr val="dk1"/>
              </a:buClr>
              <a:buSzPts val="135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31"/>
          <p:cNvSpPr txBox="1">
            <a:spLocks noGrp="1"/>
          </p:cNvSpPr>
          <p:nvPr>
            <p:ph type="body" idx="3"/>
          </p:nvPr>
        </p:nvSpPr>
        <p:spPr>
          <a:xfrm>
            <a:off x="4590392" y="6190123"/>
            <a:ext cx="6538913" cy="37782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rgbClr val="767676"/>
              </a:buClr>
              <a:buSzPts val="1600"/>
              <a:buNone/>
              <a:defRPr sz="1600" b="0" i="1">
                <a:solidFill>
                  <a:srgbClr val="767676"/>
                </a:solidFill>
                <a:latin typeface="Helvetica Neue Light"/>
                <a:ea typeface="Helvetica Neue Light"/>
                <a:cs typeface="Helvetica Neue Light"/>
                <a:sym typeface="Helvetica Neue Light"/>
              </a:defRPr>
            </a:lvl1pPr>
            <a:lvl2pPr marL="914400" lvl="1" indent="-314325" algn="l">
              <a:lnSpc>
                <a:spcPct val="90000"/>
              </a:lnSpc>
              <a:spcBef>
                <a:spcPts val="500"/>
              </a:spcBef>
              <a:spcAft>
                <a:spcPts val="0"/>
              </a:spcAft>
              <a:buClr>
                <a:schemeClr val="dk1"/>
              </a:buClr>
              <a:buSzPts val="1350"/>
              <a:buChar char="o"/>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14325" algn="l">
              <a:lnSpc>
                <a:spcPct val="90000"/>
              </a:lnSpc>
              <a:spcBef>
                <a:spcPts val="500"/>
              </a:spcBef>
              <a:spcAft>
                <a:spcPts val="0"/>
              </a:spcAft>
              <a:buClr>
                <a:schemeClr val="dk1"/>
              </a:buClr>
              <a:buSzPts val="135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6_Title Slide">
  <p:cSld name="6_Title Slide">
    <p:spTree>
      <p:nvGrpSpPr>
        <p:cNvPr id="1" name="Shape 121"/>
        <p:cNvGrpSpPr/>
        <p:nvPr/>
      </p:nvGrpSpPr>
      <p:grpSpPr>
        <a:xfrm>
          <a:off x="0" y="0"/>
          <a:ext cx="0" cy="0"/>
          <a:chOff x="0" y="0"/>
          <a:chExt cx="0" cy="0"/>
        </a:xfrm>
      </p:grpSpPr>
      <p:pic>
        <p:nvPicPr>
          <p:cNvPr id="122" name="Google Shape;122;p32"/>
          <p:cNvPicPr preferRelativeResize="0"/>
          <p:nvPr/>
        </p:nvPicPr>
        <p:blipFill rotWithShape="1">
          <a:blip r:embed="rId2">
            <a:alphaModFix/>
          </a:blip>
          <a:srcRect/>
          <a:stretch/>
        </p:blipFill>
        <p:spPr>
          <a:xfrm>
            <a:off x="0" y="0"/>
            <a:ext cx="3473653" cy="6858000"/>
          </a:xfrm>
          <a:prstGeom prst="rect">
            <a:avLst/>
          </a:prstGeom>
          <a:noFill/>
          <a:ln>
            <a:noFill/>
          </a:ln>
        </p:spPr>
      </p:pic>
      <p:sp>
        <p:nvSpPr>
          <p:cNvPr id="123" name="Google Shape;123;p32"/>
          <p:cNvSpPr/>
          <p:nvPr/>
        </p:nvSpPr>
        <p:spPr>
          <a:xfrm>
            <a:off x="0" y="0"/>
            <a:ext cx="3499946" cy="6858000"/>
          </a:xfrm>
          <a:prstGeom prst="rect">
            <a:avLst/>
          </a:prstGeom>
          <a:solidFill>
            <a:srgbClr val="E3E3E3">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24" name="Google Shape;124;p32"/>
          <p:cNvCxnSpPr/>
          <p:nvPr/>
        </p:nvCxnSpPr>
        <p:spPr>
          <a:xfrm>
            <a:off x="3499945" y="0"/>
            <a:ext cx="0" cy="6858000"/>
          </a:xfrm>
          <a:prstGeom prst="straightConnector1">
            <a:avLst/>
          </a:prstGeom>
          <a:noFill/>
          <a:ln w="76200" cap="flat" cmpd="sng">
            <a:solidFill>
              <a:schemeClr val="accent4"/>
            </a:solidFill>
            <a:prstDash val="solid"/>
            <a:miter lim="800000"/>
            <a:headEnd type="none" w="sm" len="sm"/>
            <a:tailEnd type="none" w="sm" len="sm"/>
          </a:ln>
        </p:spPr>
      </p:cxnSp>
      <p:sp>
        <p:nvSpPr>
          <p:cNvPr id="125" name="Google Shape;125;p32"/>
          <p:cNvSpPr txBox="1">
            <a:spLocks noGrp="1"/>
          </p:cNvSpPr>
          <p:nvPr>
            <p:ph type="ctrTitle"/>
          </p:nvPr>
        </p:nvSpPr>
        <p:spPr>
          <a:xfrm>
            <a:off x="4590392" y="473529"/>
            <a:ext cx="6540062" cy="241662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Helvetica Neue"/>
              <a:buNone/>
              <a:defRPr sz="4500" b="1" i="0">
                <a:solidFill>
                  <a:schemeClr val="dk1"/>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32"/>
          <p:cNvSpPr txBox="1">
            <a:spLocks noGrp="1"/>
          </p:cNvSpPr>
          <p:nvPr>
            <p:ph type="subTitle" idx="1"/>
          </p:nvPr>
        </p:nvSpPr>
        <p:spPr>
          <a:xfrm>
            <a:off x="4590392" y="4912242"/>
            <a:ext cx="6540064" cy="12765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767676"/>
              </a:buClr>
              <a:buSzPts val="2000"/>
              <a:buNone/>
              <a:defRPr sz="2000" b="0" i="0">
                <a:solidFill>
                  <a:srgbClr val="767676"/>
                </a:solidFill>
                <a:latin typeface="Helvetica Neue"/>
                <a:ea typeface="Helvetica Neue"/>
                <a:cs typeface="Helvetica Neue"/>
                <a:sym typeface="Helvetica Neue"/>
              </a:defRPr>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27" name="Google Shape;127;p32"/>
          <p:cNvPicPr preferRelativeResize="0"/>
          <p:nvPr/>
        </p:nvPicPr>
        <p:blipFill rotWithShape="1">
          <a:blip r:embed="rId3">
            <a:alphaModFix/>
          </a:blip>
          <a:srcRect/>
          <a:stretch/>
        </p:blipFill>
        <p:spPr>
          <a:xfrm>
            <a:off x="6610326" y="4351908"/>
            <a:ext cx="2500191" cy="175859"/>
          </a:xfrm>
          <a:prstGeom prst="rect">
            <a:avLst/>
          </a:prstGeom>
          <a:noFill/>
          <a:ln>
            <a:noFill/>
          </a:ln>
        </p:spPr>
      </p:pic>
      <p:cxnSp>
        <p:nvCxnSpPr>
          <p:cNvPr id="128" name="Google Shape;128;p32"/>
          <p:cNvCxnSpPr/>
          <p:nvPr/>
        </p:nvCxnSpPr>
        <p:spPr>
          <a:xfrm rot="10800000">
            <a:off x="5246157" y="4440927"/>
            <a:ext cx="1127413" cy="0"/>
          </a:xfrm>
          <a:prstGeom prst="straightConnector1">
            <a:avLst/>
          </a:prstGeom>
          <a:noFill/>
          <a:ln w="38100" cap="flat" cmpd="sng">
            <a:solidFill>
              <a:schemeClr val="accent4"/>
            </a:solidFill>
            <a:prstDash val="solid"/>
            <a:miter lim="800000"/>
            <a:headEnd type="none" w="sm" len="sm"/>
            <a:tailEnd type="none" w="sm" len="sm"/>
          </a:ln>
        </p:spPr>
      </p:cxnSp>
      <p:cxnSp>
        <p:nvCxnSpPr>
          <p:cNvPr id="129" name="Google Shape;129;p32"/>
          <p:cNvCxnSpPr/>
          <p:nvPr/>
        </p:nvCxnSpPr>
        <p:spPr>
          <a:xfrm rot="10800000">
            <a:off x="9388388" y="4439568"/>
            <a:ext cx="1127413" cy="0"/>
          </a:xfrm>
          <a:prstGeom prst="straightConnector1">
            <a:avLst/>
          </a:prstGeom>
          <a:noFill/>
          <a:ln w="38100" cap="flat" cmpd="sng">
            <a:solidFill>
              <a:schemeClr val="accent4"/>
            </a:solidFill>
            <a:prstDash val="solid"/>
            <a:miter lim="800000"/>
            <a:headEnd type="none" w="sm" len="sm"/>
            <a:tailEnd type="none" w="sm" len="sm"/>
          </a:ln>
        </p:spPr>
      </p:cxnSp>
      <p:sp>
        <p:nvSpPr>
          <p:cNvPr id="130" name="Google Shape;130;p32"/>
          <p:cNvSpPr txBox="1">
            <a:spLocks noGrp="1"/>
          </p:cNvSpPr>
          <p:nvPr>
            <p:ph type="body" idx="2"/>
          </p:nvPr>
        </p:nvSpPr>
        <p:spPr>
          <a:xfrm>
            <a:off x="4590392" y="2890157"/>
            <a:ext cx="6540062" cy="107673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1"/>
              </a:buClr>
              <a:buSzPts val="3200"/>
              <a:buNone/>
              <a:defRPr sz="3200" b="0" i="0">
                <a:latin typeface="Helvetica Neue Light"/>
                <a:ea typeface="Helvetica Neue Light"/>
                <a:cs typeface="Helvetica Neue Light"/>
                <a:sym typeface="Helvetica Neue Light"/>
              </a:defRPr>
            </a:lvl1pPr>
            <a:lvl2pPr marL="914400" lvl="1" indent="-314325" algn="l">
              <a:lnSpc>
                <a:spcPct val="90000"/>
              </a:lnSpc>
              <a:spcBef>
                <a:spcPts val="500"/>
              </a:spcBef>
              <a:spcAft>
                <a:spcPts val="0"/>
              </a:spcAft>
              <a:buClr>
                <a:schemeClr val="dk1"/>
              </a:buClr>
              <a:buSzPts val="1350"/>
              <a:buChar char="o"/>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14325" algn="l">
              <a:lnSpc>
                <a:spcPct val="90000"/>
              </a:lnSpc>
              <a:spcBef>
                <a:spcPts val="500"/>
              </a:spcBef>
              <a:spcAft>
                <a:spcPts val="0"/>
              </a:spcAft>
              <a:buClr>
                <a:schemeClr val="dk1"/>
              </a:buClr>
              <a:buSzPts val="135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32"/>
          <p:cNvSpPr txBox="1">
            <a:spLocks noGrp="1"/>
          </p:cNvSpPr>
          <p:nvPr>
            <p:ph type="body" idx="3"/>
          </p:nvPr>
        </p:nvSpPr>
        <p:spPr>
          <a:xfrm>
            <a:off x="4590392" y="6190123"/>
            <a:ext cx="6538913" cy="37782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rgbClr val="767676"/>
              </a:buClr>
              <a:buSzPts val="1600"/>
              <a:buNone/>
              <a:defRPr sz="1600" b="0" i="1">
                <a:solidFill>
                  <a:srgbClr val="767676"/>
                </a:solidFill>
                <a:latin typeface="Helvetica Neue Light"/>
                <a:ea typeface="Helvetica Neue Light"/>
                <a:cs typeface="Helvetica Neue Light"/>
                <a:sym typeface="Helvetica Neue Light"/>
              </a:defRPr>
            </a:lvl1pPr>
            <a:lvl2pPr marL="914400" lvl="1" indent="-314325" algn="l">
              <a:lnSpc>
                <a:spcPct val="90000"/>
              </a:lnSpc>
              <a:spcBef>
                <a:spcPts val="500"/>
              </a:spcBef>
              <a:spcAft>
                <a:spcPts val="0"/>
              </a:spcAft>
              <a:buClr>
                <a:schemeClr val="dk1"/>
              </a:buClr>
              <a:buSzPts val="1350"/>
              <a:buChar char="o"/>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14325" algn="l">
              <a:lnSpc>
                <a:spcPct val="90000"/>
              </a:lnSpc>
              <a:spcBef>
                <a:spcPts val="500"/>
              </a:spcBef>
              <a:spcAft>
                <a:spcPts val="0"/>
              </a:spcAft>
              <a:buClr>
                <a:schemeClr val="dk1"/>
              </a:buClr>
              <a:buSzPts val="135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0_Title Slide">
  <p:cSld name="10_Title Slide">
    <p:spTree>
      <p:nvGrpSpPr>
        <p:cNvPr id="1" name="Shape 132"/>
        <p:cNvGrpSpPr/>
        <p:nvPr/>
      </p:nvGrpSpPr>
      <p:grpSpPr>
        <a:xfrm>
          <a:off x="0" y="0"/>
          <a:ext cx="0" cy="0"/>
          <a:chOff x="0" y="0"/>
          <a:chExt cx="0" cy="0"/>
        </a:xfrm>
      </p:grpSpPr>
      <p:pic>
        <p:nvPicPr>
          <p:cNvPr id="133" name="Google Shape;133;p33"/>
          <p:cNvPicPr preferRelativeResize="0"/>
          <p:nvPr/>
        </p:nvPicPr>
        <p:blipFill rotWithShape="1">
          <a:blip r:embed="rId2">
            <a:alphaModFix/>
          </a:blip>
          <a:srcRect/>
          <a:stretch/>
        </p:blipFill>
        <p:spPr>
          <a:xfrm>
            <a:off x="0" y="0"/>
            <a:ext cx="3473653" cy="6860002"/>
          </a:xfrm>
          <a:prstGeom prst="rect">
            <a:avLst/>
          </a:prstGeom>
          <a:noFill/>
          <a:ln>
            <a:noFill/>
          </a:ln>
        </p:spPr>
      </p:pic>
      <p:sp>
        <p:nvSpPr>
          <p:cNvPr id="134" name="Google Shape;134;p33"/>
          <p:cNvSpPr/>
          <p:nvPr/>
        </p:nvSpPr>
        <p:spPr>
          <a:xfrm>
            <a:off x="0" y="0"/>
            <a:ext cx="3499946" cy="6858000"/>
          </a:xfrm>
          <a:prstGeom prst="rect">
            <a:avLst/>
          </a:prstGeom>
          <a:solidFill>
            <a:srgbClr val="E3E3E3">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35" name="Google Shape;135;p33"/>
          <p:cNvCxnSpPr/>
          <p:nvPr/>
        </p:nvCxnSpPr>
        <p:spPr>
          <a:xfrm>
            <a:off x="3499945" y="0"/>
            <a:ext cx="0" cy="6858000"/>
          </a:xfrm>
          <a:prstGeom prst="straightConnector1">
            <a:avLst/>
          </a:prstGeom>
          <a:noFill/>
          <a:ln w="76200" cap="flat" cmpd="sng">
            <a:solidFill>
              <a:schemeClr val="accent4"/>
            </a:solidFill>
            <a:prstDash val="solid"/>
            <a:miter lim="800000"/>
            <a:headEnd type="none" w="sm" len="sm"/>
            <a:tailEnd type="none" w="sm" len="sm"/>
          </a:ln>
        </p:spPr>
      </p:cxnSp>
      <p:sp>
        <p:nvSpPr>
          <p:cNvPr id="136" name="Google Shape;136;p33"/>
          <p:cNvSpPr txBox="1">
            <a:spLocks noGrp="1"/>
          </p:cNvSpPr>
          <p:nvPr>
            <p:ph type="ctrTitle"/>
          </p:nvPr>
        </p:nvSpPr>
        <p:spPr>
          <a:xfrm>
            <a:off x="4590392" y="473529"/>
            <a:ext cx="6540062" cy="241662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Helvetica Neue"/>
              <a:buNone/>
              <a:defRPr sz="4500" b="1" i="0">
                <a:solidFill>
                  <a:schemeClr val="dk1"/>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33"/>
          <p:cNvSpPr txBox="1">
            <a:spLocks noGrp="1"/>
          </p:cNvSpPr>
          <p:nvPr>
            <p:ph type="subTitle" idx="1"/>
          </p:nvPr>
        </p:nvSpPr>
        <p:spPr>
          <a:xfrm>
            <a:off x="4590392" y="4912242"/>
            <a:ext cx="6540064" cy="12765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767676"/>
              </a:buClr>
              <a:buSzPts val="2000"/>
              <a:buNone/>
              <a:defRPr sz="2000" b="0" i="0">
                <a:solidFill>
                  <a:srgbClr val="767676"/>
                </a:solidFill>
                <a:latin typeface="Helvetica Neue"/>
                <a:ea typeface="Helvetica Neue"/>
                <a:cs typeface="Helvetica Neue"/>
                <a:sym typeface="Helvetica Neue"/>
              </a:defRPr>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38" name="Google Shape;138;p33"/>
          <p:cNvPicPr preferRelativeResize="0"/>
          <p:nvPr/>
        </p:nvPicPr>
        <p:blipFill rotWithShape="1">
          <a:blip r:embed="rId3">
            <a:alphaModFix/>
          </a:blip>
          <a:srcRect/>
          <a:stretch/>
        </p:blipFill>
        <p:spPr>
          <a:xfrm>
            <a:off x="6610326" y="4351908"/>
            <a:ext cx="2500191" cy="175859"/>
          </a:xfrm>
          <a:prstGeom prst="rect">
            <a:avLst/>
          </a:prstGeom>
          <a:noFill/>
          <a:ln>
            <a:noFill/>
          </a:ln>
        </p:spPr>
      </p:pic>
      <p:cxnSp>
        <p:nvCxnSpPr>
          <p:cNvPr id="139" name="Google Shape;139;p33"/>
          <p:cNvCxnSpPr/>
          <p:nvPr/>
        </p:nvCxnSpPr>
        <p:spPr>
          <a:xfrm rot="10800000">
            <a:off x="5246157" y="4440927"/>
            <a:ext cx="1127413" cy="0"/>
          </a:xfrm>
          <a:prstGeom prst="straightConnector1">
            <a:avLst/>
          </a:prstGeom>
          <a:noFill/>
          <a:ln w="38100" cap="flat" cmpd="sng">
            <a:solidFill>
              <a:schemeClr val="accent4"/>
            </a:solidFill>
            <a:prstDash val="solid"/>
            <a:miter lim="800000"/>
            <a:headEnd type="none" w="sm" len="sm"/>
            <a:tailEnd type="none" w="sm" len="sm"/>
          </a:ln>
        </p:spPr>
      </p:cxnSp>
      <p:cxnSp>
        <p:nvCxnSpPr>
          <p:cNvPr id="140" name="Google Shape;140;p33"/>
          <p:cNvCxnSpPr/>
          <p:nvPr/>
        </p:nvCxnSpPr>
        <p:spPr>
          <a:xfrm rot="10800000">
            <a:off x="9388388" y="4439568"/>
            <a:ext cx="1127413" cy="0"/>
          </a:xfrm>
          <a:prstGeom prst="straightConnector1">
            <a:avLst/>
          </a:prstGeom>
          <a:noFill/>
          <a:ln w="38100" cap="flat" cmpd="sng">
            <a:solidFill>
              <a:schemeClr val="accent4"/>
            </a:solidFill>
            <a:prstDash val="solid"/>
            <a:miter lim="800000"/>
            <a:headEnd type="none" w="sm" len="sm"/>
            <a:tailEnd type="none" w="sm" len="sm"/>
          </a:ln>
        </p:spPr>
      </p:cxnSp>
      <p:sp>
        <p:nvSpPr>
          <p:cNvPr id="141" name="Google Shape;141;p33"/>
          <p:cNvSpPr txBox="1">
            <a:spLocks noGrp="1"/>
          </p:cNvSpPr>
          <p:nvPr>
            <p:ph type="body" idx="2"/>
          </p:nvPr>
        </p:nvSpPr>
        <p:spPr>
          <a:xfrm>
            <a:off x="4590392" y="2890157"/>
            <a:ext cx="6540062" cy="107673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1"/>
              </a:buClr>
              <a:buSzPts val="3200"/>
              <a:buNone/>
              <a:defRPr sz="3200" b="0" i="0">
                <a:latin typeface="Helvetica Neue Light"/>
                <a:ea typeface="Helvetica Neue Light"/>
                <a:cs typeface="Helvetica Neue Light"/>
                <a:sym typeface="Helvetica Neue Light"/>
              </a:defRPr>
            </a:lvl1pPr>
            <a:lvl2pPr marL="914400" lvl="1" indent="-314325" algn="l">
              <a:lnSpc>
                <a:spcPct val="90000"/>
              </a:lnSpc>
              <a:spcBef>
                <a:spcPts val="500"/>
              </a:spcBef>
              <a:spcAft>
                <a:spcPts val="0"/>
              </a:spcAft>
              <a:buClr>
                <a:schemeClr val="dk1"/>
              </a:buClr>
              <a:buSzPts val="1350"/>
              <a:buChar char="o"/>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14325" algn="l">
              <a:lnSpc>
                <a:spcPct val="90000"/>
              </a:lnSpc>
              <a:spcBef>
                <a:spcPts val="500"/>
              </a:spcBef>
              <a:spcAft>
                <a:spcPts val="0"/>
              </a:spcAft>
              <a:buClr>
                <a:schemeClr val="dk1"/>
              </a:buClr>
              <a:buSzPts val="135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33"/>
          <p:cNvSpPr txBox="1">
            <a:spLocks noGrp="1"/>
          </p:cNvSpPr>
          <p:nvPr>
            <p:ph type="body" idx="3"/>
          </p:nvPr>
        </p:nvSpPr>
        <p:spPr>
          <a:xfrm>
            <a:off x="4590392" y="6190123"/>
            <a:ext cx="6538913" cy="37782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rgbClr val="767676"/>
              </a:buClr>
              <a:buSzPts val="1600"/>
              <a:buNone/>
              <a:defRPr sz="1600" b="0" i="1">
                <a:solidFill>
                  <a:srgbClr val="767676"/>
                </a:solidFill>
                <a:latin typeface="Helvetica Neue Light"/>
                <a:ea typeface="Helvetica Neue Light"/>
                <a:cs typeface="Helvetica Neue Light"/>
                <a:sym typeface="Helvetica Neue Light"/>
              </a:defRPr>
            </a:lvl1pPr>
            <a:lvl2pPr marL="914400" lvl="1" indent="-314325" algn="l">
              <a:lnSpc>
                <a:spcPct val="90000"/>
              </a:lnSpc>
              <a:spcBef>
                <a:spcPts val="500"/>
              </a:spcBef>
              <a:spcAft>
                <a:spcPts val="0"/>
              </a:spcAft>
              <a:buClr>
                <a:schemeClr val="dk1"/>
              </a:buClr>
              <a:buSzPts val="1350"/>
              <a:buChar char="o"/>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14325" algn="l">
              <a:lnSpc>
                <a:spcPct val="90000"/>
              </a:lnSpc>
              <a:spcBef>
                <a:spcPts val="500"/>
              </a:spcBef>
              <a:spcAft>
                <a:spcPts val="0"/>
              </a:spcAft>
              <a:buClr>
                <a:schemeClr val="dk1"/>
              </a:buClr>
              <a:buSzPts val="135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143"/>
        <p:cNvGrpSpPr/>
        <p:nvPr/>
      </p:nvGrpSpPr>
      <p:grpSpPr>
        <a:xfrm>
          <a:off x="0" y="0"/>
          <a:ext cx="0" cy="0"/>
          <a:chOff x="0" y="0"/>
          <a:chExt cx="0" cy="0"/>
        </a:xfrm>
      </p:grpSpPr>
      <p:pic>
        <p:nvPicPr>
          <p:cNvPr id="144" name="Google Shape;144;p34"/>
          <p:cNvPicPr preferRelativeResize="0"/>
          <p:nvPr/>
        </p:nvPicPr>
        <p:blipFill rotWithShape="1">
          <a:blip r:embed="rId2">
            <a:alphaModFix/>
          </a:blip>
          <a:srcRect/>
          <a:stretch/>
        </p:blipFill>
        <p:spPr>
          <a:xfrm>
            <a:off x="-1" y="-2002"/>
            <a:ext cx="3473653" cy="6858000"/>
          </a:xfrm>
          <a:prstGeom prst="rect">
            <a:avLst/>
          </a:prstGeom>
          <a:noFill/>
          <a:ln>
            <a:noFill/>
          </a:ln>
        </p:spPr>
      </p:pic>
      <p:sp>
        <p:nvSpPr>
          <p:cNvPr id="145" name="Google Shape;145;p34"/>
          <p:cNvSpPr/>
          <p:nvPr/>
        </p:nvSpPr>
        <p:spPr>
          <a:xfrm>
            <a:off x="15410" y="0"/>
            <a:ext cx="3499946" cy="6858000"/>
          </a:xfrm>
          <a:prstGeom prst="rect">
            <a:avLst/>
          </a:prstGeom>
          <a:solidFill>
            <a:srgbClr val="F7DFCC">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46" name="Google Shape;146;p34"/>
          <p:cNvCxnSpPr/>
          <p:nvPr/>
        </p:nvCxnSpPr>
        <p:spPr>
          <a:xfrm>
            <a:off x="3499945" y="0"/>
            <a:ext cx="0" cy="6858000"/>
          </a:xfrm>
          <a:prstGeom prst="straightConnector1">
            <a:avLst/>
          </a:prstGeom>
          <a:noFill/>
          <a:ln w="76200" cap="flat" cmpd="sng">
            <a:solidFill>
              <a:schemeClr val="accent4"/>
            </a:solidFill>
            <a:prstDash val="solid"/>
            <a:miter lim="800000"/>
            <a:headEnd type="none" w="sm" len="sm"/>
            <a:tailEnd type="none" w="sm" len="sm"/>
          </a:ln>
        </p:spPr>
      </p:cxnSp>
      <p:sp>
        <p:nvSpPr>
          <p:cNvPr id="147" name="Google Shape;147;p34"/>
          <p:cNvSpPr txBox="1">
            <a:spLocks noGrp="1"/>
          </p:cNvSpPr>
          <p:nvPr>
            <p:ph type="ctrTitle"/>
          </p:nvPr>
        </p:nvSpPr>
        <p:spPr>
          <a:xfrm>
            <a:off x="4590392" y="473529"/>
            <a:ext cx="6540062" cy="241662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Helvetica Neue"/>
              <a:buNone/>
              <a:defRPr sz="4500" b="1" i="0">
                <a:solidFill>
                  <a:schemeClr val="dk1"/>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34"/>
          <p:cNvSpPr txBox="1">
            <a:spLocks noGrp="1"/>
          </p:cNvSpPr>
          <p:nvPr>
            <p:ph type="subTitle" idx="1"/>
          </p:nvPr>
        </p:nvSpPr>
        <p:spPr>
          <a:xfrm>
            <a:off x="4590392" y="4912242"/>
            <a:ext cx="6540064" cy="12765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767676"/>
              </a:buClr>
              <a:buSzPts val="2000"/>
              <a:buNone/>
              <a:defRPr sz="2000" b="0" i="0">
                <a:solidFill>
                  <a:srgbClr val="767676"/>
                </a:solidFill>
                <a:latin typeface="Helvetica Neue"/>
                <a:ea typeface="Helvetica Neue"/>
                <a:cs typeface="Helvetica Neue"/>
                <a:sym typeface="Helvetica Neue"/>
              </a:defRPr>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49" name="Google Shape;149;p34"/>
          <p:cNvPicPr preferRelativeResize="0"/>
          <p:nvPr/>
        </p:nvPicPr>
        <p:blipFill rotWithShape="1">
          <a:blip r:embed="rId3">
            <a:alphaModFix/>
          </a:blip>
          <a:srcRect/>
          <a:stretch/>
        </p:blipFill>
        <p:spPr>
          <a:xfrm>
            <a:off x="6610326" y="4351908"/>
            <a:ext cx="2500191" cy="175859"/>
          </a:xfrm>
          <a:prstGeom prst="rect">
            <a:avLst/>
          </a:prstGeom>
          <a:noFill/>
          <a:ln>
            <a:noFill/>
          </a:ln>
        </p:spPr>
      </p:pic>
      <p:cxnSp>
        <p:nvCxnSpPr>
          <p:cNvPr id="150" name="Google Shape;150;p34"/>
          <p:cNvCxnSpPr/>
          <p:nvPr/>
        </p:nvCxnSpPr>
        <p:spPr>
          <a:xfrm rot="10800000">
            <a:off x="5246157" y="4440927"/>
            <a:ext cx="1127413" cy="0"/>
          </a:xfrm>
          <a:prstGeom prst="straightConnector1">
            <a:avLst/>
          </a:prstGeom>
          <a:noFill/>
          <a:ln w="38100" cap="flat" cmpd="sng">
            <a:solidFill>
              <a:schemeClr val="accent4"/>
            </a:solidFill>
            <a:prstDash val="solid"/>
            <a:miter lim="800000"/>
            <a:headEnd type="none" w="sm" len="sm"/>
            <a:tailEnd type="none" w="sm" len="sm"/>
          </a:ln>
        </p:spPr>
      </p:cxnSp>
      <p:cxnSp>
        <p:nvCxnSpPr>
          <p:cNvPr id="151" name="Google Shape;151;p34"/>
          <p:cNvCxnSpPr/>
          <p:nvPr/>
        </p:nvCxnSpPr>
        <p:spPr>
          <a:xfrm rot="10800000">
            <a:off x="9388388" y="4439568"/>
            <a:ext cx="1127413" cy="0"/>
          </a:xfrm>
          <a:prstGeom prst="straightConnector1">
            <a:avLst/>
          </a:prstGeom>
          <a:noFill/>
          <a:ln w="38100" cap="flat" cmpd="sng">
            <a:solidFill>
              <a:schemeClr val="accent4"/>
            </a:solidFill>
            <a:prstDash val="solid"/>
            <a:miter lim="800000"/>
            <a:headEnd type="none" w="sm" len="sm"/>
            <a:tailEnd type="none" w="sm" len="sm"/>
          </a:ln>
        </p:spPr>
      </p:cxnSp>
      <p:sp>
        <p:nvSpPr>
          <p:cNvPr id="152" name="Google Shape;152;p34"/>
          <p:cNvSpPr txBox="1">
            <a:spLocks noGrp="1"/>
          </p:cNvSpPr>
          <p:nvPr>
            <p:ph type="body" idx="2"/>
          </p:nvPr>
        </p:nvSpPr>
        <p:spPr>
          <a:xfrm>
            <a:off x="4590392" y="2890157"/>
            <a:ext cx="6540062" cy="107673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1"/>
              </a:buClr>
              <a:buSzPts val="3200"/>
              <a:buNone/>
              <a:defRPr sz="3200" b="0" i="0">
                <a:latin typeface="Helvetica Neue Light"/>
                <a:ea typeface="Helvetica Neue Light"/>
                <a:cs typeface="Helvetica Neue Light"/>
                <a:sym typeface="Helvetica Neue Light"/>
              </a:defRPr>
            </a:lvl1pPr>
            <a:lvl2pPr marL="914400" lvl="1" indent="-314325" algn="l">
              <a:lnSpc>
                <a:spcPct val="90000"/>
              </a:lnSpc>
              <a:spcBef>
                <a:spcPts val="500"/>
              </a:spcBef>
              <a:spcAft>
                <a:spcPts val="0"/>
              </a:spcAft>
              <a:buClr>
                <a:schemeClr val="dk1"/>
              </a:buClr>
              <a:buSzPts val="1350"/>
              <a:buChar char="o"/>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14325" algn="l">
              <a:lnSpc>
                <a:spcPct val="90000"/>
              </a:lnSpc>
              <a:spcBef>
                <a:spcPts val="500"/>
              </a:spcBef>
              <a:spcAft>
                <a:spcPts val="0"/>
              </a:spcAft>
              <a:buClr>
                <a:schemeClr val="dk1"/>
              </a:buClr>
              <a:buSzPts val="135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 name="Google Shape;153;p34"/>
          <p:cNvSpPr txBox="1">
            <a:spLocks noGrp="1"/>
          </p:cNvSpPr>
          <p:nvPr>
            <p:ph type="body" idx="3"/>
          </p:nvPr>
        </p:nvSpPr>
        <p:spPr>
          <a:xfrm>
            <a:off x="4590392" y="6190123"/>
            <a:ext cx="6538913" cy="37782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rgbClr val="767676"/>
              </a:buClr>
              <a:buSzPts val="1600"/>
              <a:buNone/>
              <a:defRPr sz="1600" b="0" i="1">
                <a:solidFill>
                  <a:srgbClr val="767676"/>
                </a:solidFill>
                <a:latin typeface="Helvetica Neue Light"/>
                <a:ea typeface="Helvetica Neue Light"/>
                <a:cs typeface="Helvetica Neue Light"/>
                <a:sym typeface="Helvetica Neue Light"/>
              </a:defRPr>
            </a:lvl1pPr>
            <a:lvl2pPr marL="914400" lvl="1" indent="-314325" algn="l">
              <a:lnSpc>
                <a:spcPct val="90000"/>
              </a:lnSpc>
              <a:spcBef>
                <a:spcPts val="500"/>
              </a:spcBef>
              <a:spcAft>
                <a:spcPts val="0"/>
              </a:spcAft>
              <a:buClr>
                <a:schemeClr val="dk1"/>
              </a:buClr>
              <a:buSzPts val="1350"/>
              <a:buChar char="o"/>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14325" algn="l">
              <a:lnSpc>
                <a:spcPct val="90000"/>
              </a:lnSpc>
              <a:spcBef>
                <a:spcPts val="500"/>
              </a:spcBef>
              <a:spcAft>
                <a:spcPts val="0"/>
              </a:spcAft>
              <a:buClr>
                <a:schemeClr val="dk1"/>
              </a:buClr>
              <a:buSzPts val="135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3_Title Slide">
  <p:cSld name="13_Title Slide">
    <p:spTree>
      <p:nvGrpSpPr>
        <p:cNvPr id="1" name="Shape 154"/>
        <p:cNvGrpSpPr/>
        <p:nvPr/>
      </p:nvGrpSpPr>
      <p:grpSpPr>
        <a:xfrm>
          <a:off x="0" y="0"/>
          <a:ext cx="0" cy="0"/>
          <a:chOff x="0" y="0"/>
          <a:chExt cx="0" cy="0"/>
        </a:xfrm>
      </p:grpSpPr>
      <p:pic>
        <p:nvPicPr>
          <p:cNvPr id="155" name="Google Shape;155;p35"/>
          <p:cNvPicPr preferRelativeResize="0"/>
          <p:nvPr/>
        </p:nvPicPr>
        <p:blipFill rotWithShape="1">
          <a:blip r:embed="rId2">
            <a:alphaModFix/>
          </a:blip>
          <a:srcRect/>
          <a:stretch/>
        </p:blipFill>
        <p:spPr>
          <a:xfrm>
            <a:off x="-21266" y="-2002"/>
            <a:ext cx="3494917" cy="6858000"/>
          </a:xfrm>
          <a:prstGeom prst="rect">
            <a:avLst/>
          </a:prstGeom>
          <a:noFill/>
          <a:ln>
            <a:noFill/>
          </a:ln>
        </p:spPr>
      </p:pic>
      <p:sp>
        <p:nvSpPr>
          <p:cNvPr id="156" name="Google Shape;156;p35"/>
          <p:cNvSpPr/>
          <p:nvPr/>
        </p:nvSpPr>
        <p:spPr>
          <a:xfrm>
            <a:off x="-13148" y="0"/>
            <a:ext cx="3499946" cy="6858000"/>
          </a:xfrm>
          <a:prstGeom prst="rect">
            <a:avLst/>
          </a:prstGeom>
          <a:solidFill>
            <a:srgbClr val="DCE8ED">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57" name="Google Shape;157;p35"/>
          <p:cNvCxnSpPr/>
          <p:nvPr/>
        </p:nvCxnSpPr>
        <p:spPr>
          <a:xfrm>
            <a:off x="3499945" y="0"/>
            <a:ext cx="0" cy="6858000"/>
          </a:xfrm>
          <a:prstGeom prst="straightConnector1">
            <a:avLst/>
          </a:prstGeom>
          <a:noFill/>
          <a:ln w="76200" cap="flat" cmpd="sng">
            <a:solidFill>
              <a:schemeClr val="accent4"/>
            </a:solidFill>
            <a:prstDash val="solid"/>
            <a:miter lim="800000"/>
            <a:headEnd type="none" w="sm" len="sm"/>
            <a:tailEnd type="none" w="sm" len="sm"/>
          </a:ln>
        </p:spPr>
      </p:cxnSp>
      <p:sp>
        <p:nvSpPr>
          <p:cNvPr id="158" name="Google Shape;158;p35"/>
          <p:cNvSpPr txBox="1">
            <a:spLocks noGrp="1"/>
          </p:cNvSpPr>
          <p:nvPr>
            <p:ph type="ctrTitle"/>
          </p:nvPr>
        </p:nvSpPr>
        <p:spPr>
          <a:xfrm>
            <a:off x="4590392" y="473529"/>
            <a:ext cx="6540062" cy="241662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Helvetica Neue"/>
              <a:buNone/>
              <a:defRPr sz="4500" b="1" i="0">
                <a:solidFill>
                  <a:schemeClr val="dk1"/>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35"/>
          <p:cNvSpPr txBox="1">
            <a:spLocks noGrp="1"/>
          </p:cNvSpPr>
          <p:nvPr>
            <p:ph type="subTitle" idx="1"/>
          </p:nvPr>
        </p:nvSpPr>
        <p:spPr>
          <a:xfrm>
            <a:off x="4590392" y="4912242"/>
            <a:ext cx="6540064" cy="12765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767676"/>
              </a:buClr>
              <a:buSzPts val="2000"/>
              <a:buNone/>
              <a:defRPr sz="2000" b="0" i="0">
                <a:solidFill>
                  <a:srgbClr val="767676"/>
                </a:solidFill>
                <a:latin typeface="Helvetica Neue"/>
                <a:ea typeface="Helvetica Neue"/>
                <a:cs typeface="Helvetica Neue"/>
                <a:sym typeface="Helvetica Neue"/>
              </a:defRPr>
            </a:lvl1pPr>
            <a:lvl2pPr lvl="1" algn="ctr">
              <a:lnSpc>
                <a:spcPct val="90000"/>
              </a:lnSpc>
              <a:spcBef>
                <a:spcPts val="500"/>
              </a:spcBef>
              <a:spcAft>
                <a:spcPts val="0"/>
              </a:spcAft>
              <a:buClr>
                <a:schemeClr val="dk1"/>
              </a:buClr>
              <a:buSzPts val="15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2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60" name="Google Shape;160;p35"/>
          <p:cNvPicPr preferRelativeResize="0"/>
          <p:nvPr/>
        </p:nvPicPr>
        <p:blipFill rotWithShape="1">
          <a:blip r:embed="rId3">
            <a:alphaModFix/>
          </a:blip>
          <a:srcRect/>
          <a:stretch/>
        </p:blipFill>
        <p:spPr>
          <a:xfrm>
            <a:off x="6610326" y="4351908"/>
            <a:ext cx="2500191" cy="175859"/>
          </a:xfrm>
          <a:prstGeom prst="rect">
            <a:avLst/>
          </a:prstGeom>
          <a:noFill/>
          <a:ln>
            <a:noFill/>
          </a:ln>
        </p:spPr>
      </p:pic>
      <p:cxnSp>
        <p:nvCxnSpPr>
          <p:cNvPr id="161" name="Google Shape;161;p35"/>
          <p:cNvCxnSpPr/>
          <p:nvPr/>
        </p:nvCxnSpPr>
        <p:spPr>
          <a:xfrm rot="10800000">
            <a:off x="5246157" y="4440927"/>
            <a:ext cx="1127413" cy="0"/>
          </a:xfrm>
          <a:prstGeom prst="straightConnector1">
            <a:avLst/>
          </a:prstGeom>
          <a:noFill/>
          <a:ln w="38100" cap="flat" cmpd="sng">
            <a:solidFill>
              <a:schemeClr val="accent4"/>
            </a:solidFill>
            <a:prstDash val="solid"/>
            <a:miter lim="800000"/>
            <a:headEnd type="none" w="sm" len="sm"/>
            <a:tailEnd type="none" w="sm" len="sm"/>
          </a:ln>
        </p:spPr>
      </p:cxnSp>
      <p:cxnSp>
        <p:nvCxnSpPr>
          <p:cNvPr id="162" name="Google Shape;162;p35"/>
          <p:cNvCxnSpPr/>
          <p:nvPr/>
        </p:nvCxnSpPr>
        <p:spPr>
          <a:xfrm rot="10800000">
            <a:off x="9388388" y="4439568"/>
            <a:ext cx="1127413" cy="0"/>
          </a:xfrm>
          <a:prstGeom prst="straightConnector1">
            <a:avLst/>
          </a:prstGeom>
          <a:noFill/>
          <a:ln w="38100" cap="flat" cmpd="sng">
            <a:solidFill>
              <a:schemeClr val="accent4"/>
            </a:solidFill>
            <a:prstDash val="solid"/>
            <a:miter lim="800000"/>
            <a:headEnd type="none" w="sm" len="sm"/>
            <a:tailEnd type="none" w="sm" len="sm"/>
          </a:ln>
        </p:spPr>
      </p:cxnSp>
      <p:sp>
        <p:nvSpPr>
          <p:cNvPr id="163" name="Google Shape;163;p35"/>
          <p:cNvSpPr txBox="1">
            <a:spLocks noGrp="1"/>
          </p:cNvSpPr>
          <p:nvPr>
            <p:ph type="body" idx="2"/>
          </p:nvPr>
        </p:nvSpPr>
        <p:spPr>
          <a:xfrm>
            <a:off x="4590392" y="2890157"/>
            <a:ext cx="6540062" cy="1076738"/>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1"/>
              </a:buClr>
              <a:buSzPts val="3200"/>
              <a:buNone/>
              <a:defRPr sz="3200" b="0" i="0">
                <a:latin typeface="Helvetica Neue Light"/>
                <a:ea typeface="Helvetica Neue Light"/>
                <a:cs typeface="Helvetica Neue Light"/>
                <a:sym typeface="Helvetica Neue Light"/>
              </a:defRPr>
            </a:lvl1pPr>
            <a:lvl2pPr marL="914400" lvl="1" indent="-314325" algn="l">
              <a:lnSpc>
                <a:spcPct val="90000"/>
              </a:lnSpc>
              <a:spcBef>
                <a:spcPts val="500"/>
              </a:spcBef>
              <a:spcAft>
                <a:spcPts val="0"/>
              </a:spcAft>
              <a:buClr>
                <a:schemeClr val="dk1"/>
              </a:buClr>
              <a:buSzPts val="1350"/>
              <a:buChar char="o"/>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14325" algn="l">
              <a:lnSpc>
                <a:spcPct val="90000"/>
              </a:lnSpc>
              <a:spcBef>
                <a:spcPts val="500"/>
              </a:spcBef>
              <a:spcAft>
                <a:spcPts val="0"/>
              </a:spcAft>
              <a:buClr>
                <a:schemeClr val="dk1"/>
              </a:buClr>
              <a:buSzPts val="135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35"/>
          <p:cNvSpPr txBox="1">
            <a:spLocks noGrp="1"/>
          </p:cNvSpPr>
          <p:nvPr>
            <p:ph type="body" idx="3"/>
          </p:nvPr>
        </p:nvSpPr>
        <p:spPr>
          <a:xfrm>
            <a:off x="4590392" y="6190123"/>
            <a:ext cx="6538913" cy="37782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rgbClr val="767676"/>
              </a:buClr>
              <a:buSzPts val="1600"/>
              <a:buNone/>
              <a:defRPr sz="1600" b="0" i="1">
                <a:solidFill>
                  <a:srgbClr val="767676"/>
                </a:solidFill>
                <a:latin typeface="Helvetica Neue Light"/>
                <a:ea typeface="Helvetica Neue Light"/>
                <a:cs typeface="Helvetica Neue Light"/>
                <a:sym typeface="Helvetica Neue Light"/>
              </a:defRPr>
            </a:lvl1pPr>
            <a:lvl2pPr marL="914400" lvl="1" indent="-314325" algn="l">
              <a:lnSpc>
                <a:spcPct val="90000"/>
              </a:lnSpc>
              <a:spcBef>
                <a:spcPts val="500"/>
              </a:spcBef>
              <a:spcAft>
                <a:spcPts val="0"/>
              </a:spcAft>
              <a:buClr>
                <a:schemeClr val="dk1"/>
              </a:buClr>
              <a:buSzPts val="1350"/>
              <a:buChar char="o"/>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14325" algn="l">
              <a:lnSpc>
                <a:spcPct val="90000"/>
              </a:lnSpc>
              <a:spcBef>
                <a:spcPts val="500"/>
              </a:spcBef>
              <a:spcAft>
                <a:spcPts val="0"/>
              </a:spcAft>
              <a:buClr>
                <a:schemeClr val="dk1"/>
              </a:buClr>
              <a:buSzPts val="1350"/>
              <a:buChar char="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Section Header" type="secHead">
  <p:cSld name="SECTION_HEADER">
    <p:spTree>
      <p:nvGrpSpPr>
        <p:cNvPr id="1" name="Shape 23"/>
        <p:cNvGrpSpPr/>
        <p:nvPr/>
      </p:nvGrpSpPr>
      <p:grpSpPr>
        <a:xfrm>
          <a:off x="0" y="0"/>
          <a:ext cx="0" cy="0"/>
          <a:chOff x="0" y="0"/>
          <a:chExt cx="0" cy="0"/>
        </a:xfrm>
      </p:grpSpPr>
      <p:sp>
        <p:nvSpPr>
          <p:cNvPr id="24" name="Google Shape;24;p18"/>
          <p:cNvSpPr/>
          <p:nvPr/>
        </p:nvSpPr>
        <p:spPr>
          <a:xfrm>
            <a:off x="0" y="0"/>
            <a:ext cx="12191999" cy="36576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 name="Google Shape;25;p18"/>
          <p:cNvSpPr txBox="1">
            <a:spLocks noGrp="1"/>
          </p:cNvSpPr>
          <p:nvPr>
            <p:ph type="title"/>
          </p:nvPr>
        </p:nvSpPr>
        <p:spPr>
          <a:xfrm>
            <a:off x="901864" y="446568"/>
            <a:ext cx="10445586" cy="276858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400"/>
              <a:buFont typeface="Helvetica Neue"/>
              <a:buNone/>
              <a:defRPr sz="4400" b="1" i="0">
                <a:solidFill>
                  <a:schemeClr val="lt1"/>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18"/>
          <p:cNvSpPr txBox="1">
            <a:spLocks noGrp="1"/>
          </p:cNvSpPr>
          <p:nvPr>
            <p:ph type="body" idx="1"/>
          </p:nvPr>
        </p:nvSpPr>
        <p:spPr>
          <a:xfrm>
            <a:off x="901864" y="4104168"/>
            <a:ext cx="10445586" cy="200455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888888"/>
              </a:buClr>
              <a:buSzPts val="2800"/>
              <a:buNone/>
              <a:defRPr sz="2800" b="0" i="0">
                <a:solidFill>
                  <a:srgbClr val="888888"/>
                </a:solidFill>
                <a:latin typeface="Helvetica Neue"/>
                <a:ea typeface="Helvetica Neue"/>
                <a:cs typeface="Helvetica Neue"/>
                <a:sym typeface="Helvetica Neue"/>
              </a:defRPr>
            </a:lvl1pPr>
            <a:lvl2pPr marL="914400" lvl="1" indent="-228600" algn="l">
              <a:lnSpc>
                <a:spcPct val="90000"/>
              </a:lnSpc>
              <a:spcBef>
                <a:spcPts val="500"/>
              </a:spcBef>
              <a:spcAft>
                <a:spcPts val="0"/>
              </a:spcAft>
              <a:buClr>
                <a:srgbClr val="888888"/>
              </a:buClr>
              <a:buSzPts val="15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2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7" name="Google Shape;27;p18"/>
          <p:cNvSpPr txBox="1">
            <a:spLocks noGrp="1"/>
          </p:cNvSpPr>
          <p:nvPr>
            <p:ph type="sldNum" idx="12"/>
          </p:nvPr>
        </p:nvSpPr>
        <p:spPr>
          <a:xfrm>
            <a:off x="11611304" y="6521821"/>
            <a:ext cx="580696" cy="23279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1">
                <a:solidFill>
                  <a:srgbClr val="767676"/>
                </a:solidFill>
                <a:latin typeface="Helvetica Neue"/>
                <a:ea typeface="Helvetica Neue"/>
                <a:cs typeface="Helvetica Neue"/>
                <a:sym typeface="Helvetica Neue"/>
              </a:defRPr>
            </a:lvl1pPr>
            <a:lvl2pPr marL="0" marR="0" lvl="1" indent="0" algn="l" rtl="0">
              <a:spcBef>
                <a:spcPts val="0"/>
              </a:spcBef>
              <a:buNone/>
              <a:defRPr sz="1200" b="1">
                <a:solidFill>
                  <a:srgbClr val="767676"/>
                </a:solidFill>
                <a:latin typeface="Helvetica Neue"/>
                <a:ea typeface="Helvetica Neue"/>
                <a:cs typeface="Helvetica Neue"/>
                <a:sym typeface="Helvetica Neue"/>
              </a:defRPr>
            </a:lvl2pPr>
            <a:lvl3pPr marL="0" marR="0" lvl="2" indent="0" algn="l" rtl="0">
              <a:spcBef>
                <a:spcPts val="0"/>
              </a:spcBef>
              <a:buNone/>
              <a:defRPr sz="1200" b="1">
                <a:solidFill>
                  <a:srgbClr val="767676"/>
                </a:solidFill>
                <a:latin typeface="Helvetica Neue"/>
                <a:ea typeface="Helvetica Neue"/>
                <a:cs typeface="Helvetica Neue"/>
                <a:sym typeface="Helvetica Neue"/>
              </a:defRPr>
            </a:lvl3pPr>
            <a:lvl4pPr marL="0" marR="0" lvl="3" indent="0" algn="l" rtl="0">
              <a:spcBef>
                <a:spcPts val="0"/>
              </a:spcBef>
              <a:buNone/>
              <a:defRPr sz="1200" b="1">
                <a:solidFill>
                  <a:srgbClr val="767676"/>
                </a:solidFill>
                <a:latin typeface="Helvetica Neue"/>
                <a:ea typeface="Helvetica Neue"/>
                <a:cs typeface="Helvetica Neue"/>
                <a:sym typeface="Helvetica Neue"/>
              </a:defRPr>
            </a:lvl4pPr>
            <a:lvl5pPr marL="0" marR="0" lvl="4" indent="0" algn="l" rtl="0">
              <a:spcBef>
                <a:spcPts val="0"/>
              </a:spcBef>
              <a:buNone/>
              <a:defRPr sz="1200" b="1">
                <a:solidFill>
                  <a:srgbClr val="767676"/>
                </a:solidFill>
                <a:latin typeface="Helvetica Neue"/>
                <a:ea typeface="Helvetica Neue"/>
                <a:cs typeface="Helvetica Neue"/>
                <a:sym typeface="Helvetica Neue"/>
              </a:defRPr>
            </a:lvl5pPr>
            <a:lvl6pPr marL="0" marR="0" lvl="5" indent="0" algn="l" rtl="0">
              <a:spcBef>
                <a:spcPts val="0"/>
              </a:spcBef>
              <a:buNone/>
              <a:defRPr sz="1200" b="1">
                <a:solidFill>
                  <a:srgbClr val="767676"/>
                </a:solidFill>
                <a:latin typeface="Helvetica Neue"/>
                <a:ea typeface="Helvetica Neue"/>
                <a:cs typeface="Helvetica Neue"/>
                <a:sym typeface="Helvetica Neue"/>
              </a:defRPr>
            </a:lvl6pPr>
            <a:lvl7pPr marL="0" marR="0" lvl="6" indent="0" algn="l" rtl="0">
              <a:spcBef>
                <a:spcPts val="0"/>
              </a:spcBef>
              <a:buNone/>
              <a:defRPr sz="1200" b="1">
                <a:solidFill>
                  <a:srgbClr val="767676"/>
                </a:solidFill>
                <a:latin typeface="Helvetica Neue"/>
                <a:ea typeface="Helvetica Neue"/>
                <a:cs typeface="Helvetica Neue"/>
                <a:sym typeface="Helvetica Neue"/>
              </a:defRPr>
            </a:lvl7pPr>
            <a:lvl8pPr marL="0" marR="0" lvl="7" indent="0" algn="l" rtl="0">
              <a:spcBef>
                <a:spcPts val="0"/>
              </a:spcBef>
              <a:buNone/>
              <a:defRPr sz="1200" b="1">
                <a:solidFill>
                  <a:srgbClr val="767676"/>
                </a:solidFill>
                <a:latin typeface="Helvetica Neue"/>
                <a:ea typeface="Helvetica Neue"/>
                <a:cs typeface="Helvetica Neue"/>
                <a:sym typeface="Helvetica Neue"/>
              </a:defRPr>
            </a:lvl8pPr>
            <a:lvl9pPr marL="0" marR="0" lvl="8" indent="0" algn="l" rtl="0">
              <a:spcBef>
                <a:spcPts val="0"/>
              </a:spcBef>
              <a:buNone/>
              <a:defRPr sz="1200" b="1">
                <a:solidFill>
                  <a:srgbClr val="767676"/>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pic>
        <p:nvPicPr>
          <p:cNvPr id="28" name="Google Shape;28;p18"/>
          <p:cNvPicPr preferRelativeResize="0"/>
          <p:nvPr/>
        </p:nvPicPr>
        <p:blipFill rotWithShape="1">
          <a:blip r:embed="rId2">
            <a:alphaModFix/>
          </a:blip>
          <a:srcRect/>
          <a:stretch/>
        </p:blipFill>
        <p:spPr>
          <a:xfrm>
            <a:off x="9858303" y="6582099"/>
            <a:ext cx="1595690" cy="112238"/>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9_Title and Content">
  <p:cSld name="9_Title and Content">
    <p:spTree>
      <p:nvGrpSpPr>
        <p:cNvPr id="1" name="Shape 165"/>
        <p:cNvGrpSpPr/>
        <p:nvPr/>
      </p:nvGrpSpPr>
      <p:grpSpPr>
        <a:xfrm>
          <a:off x="0" y="0"/>
          <a:ext cx="0" cy="0"/>
          <a:chOff x="0" y="0"/>
          <a:chExt cx="0" cy="0"/>
        </a:xfrm>
      </p:grpSpPr>
      <p:sp>
        <p:nvSpPr>
          <p:cNvPr id="166" name="Google Shape;166;p36"/>
          <p:cNvSpPr>
            <a:spLocks noGrp="1"/>
          </p:cNvSpPr>
          <p:nvPr>
            <p:ph type="pic" idx="2"/>
          </p:nvPr>
        </p:nvSpPr>
        <p:spPr>
          <a:xfrm>
            <a:off x="838200" y="933027"/>
            <a:ext cx="10515600" cy="4991709"/>
          </a:xfrm>
          <a:prstGeom prst="rect">
            <a:avLst/>
          </a:prstGeom>
          <a:noFill/>
          <a:ln>
            <a:noFill/>
          </a:ln>
        </p:spPr>
      </p:sp>
      <p:sp>
        <p:nvSpPr>
          <p:cNvPr id="167" name="Google Shape;167;p36"/>
          <p:cNvSpPr txBox="1">
            <a:spLocks noGrp="1"/>
          </p:cNvSpPr>
          <p:nvPr>
            <p:ph type="sldNum" idx="12"/>
          </p:nvPr>
        </p:nvSpPr>
        <p:spPr>
          <a:xfrm>
            <a:off x="11611304" y="6521821"/>
            <a:ext cx="580696" cy="23279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1">
                <a:solidFill>
                  <a:srgbClr val="767676"/>
                </a:solidFill>
                <a:latin typeface="Helvetica Neue"/>
                <a:ea typeface="Helvetica Neue"/>
                <a:cs typeface="Helvetica Neue"/>
                <a:sym typeface="Helvetica Neue"/>
              </a:defRPr>
            </a:lvl1pPr>
            <a:lvl2pPr marL="0" marR="0" lvl="1" indent="0" algn="l" rtl="0">
              <a:spcBef>
                <a:spcPts val="0"/>
              </a:spcBef>
              <a:buNone/>
              <a:defRPr sz="1200" b="1">
                <a:solidFill>
                  <a:srgbClr val="767676"/>
                </a:solidFill>
                <a:latin typeface="Helvetica Neue"/>
                <a:ea typeface="Helvetica Neue"/>
                <a:cs typeface="Helvetica Neue"/>
                <a:sym typeface="Helvetica Neue"/>
              </a:defRPr>
            </a:lvl2pPr>
            <a:lvl3pPr marL="0" marR="0" lvl="2" indent="0" algn="l" rtl="0">
              <a:spcBef>
                <a:spcPts val="0"/>
              </a:spcBef>
              <a:buNone/>
              <a:defRPr sz="1200" b="1">
                <a:solidFill>
                  <a:srgbClr val="767676"/>
                </a:solidFill>
                <a:latin typeface="Helvetica Neue"/>
                <a:ea typeface="Helvetica Neue"/>
                <a:cs typeface="Helvetica Neue"/>
                <a:sym typeface="Helvetica Neue"/>
              </a:defRPr>
            </a:lvl3pPr>
            <a:lvl4pPr marL="0" marR="0" lvl="3" indent="0" algn="l" rtl="0">
              <a:spcBef>
                <a:spcPts val="0"/>
              </a:spcBef>
              <a:buNone/>
              <a:defRPr sz="1200" b="1">
                <a:solidFill>
                  <a:srgbClr val="767676"/>
                </a:solidFill>
                <a:latin typeface="Helvetica Neue"/>
                <a:ea typeface="Helvetica Neue"/>
                <a:cs typeface="Helvetica Neue"/>
                <a:sym typeface="Helvetica Neue"/>
              </a:defRPr>
            </a:lvl4pPr>
            <a:lvl5pPr marL="0" marR="0" lvl="4" indent="0" algn="l" rtl="0">
              <a:spcBef>
                <a:spcPts val="0"/>
              </a:spcBef>
              <a:buNone/>
              <a:defRPr sz="1200" b="1">
                <a:solidFill>
                  <a:srgbClr val="767676"/>
                </a:solidFill>
                <a:latin typeface="Helvetica Neue"/>
                <a:ea typeface="Helvetica Neue"/>
                <a:cs typeface="Helvetica Neue"/>
                <a:sym typeface="Helvetica Neue"/>
              </a:defRPr>
            </a:lvl5pPr>
            <a:lvl6pPr marL="0" marR="0" lvl="5" indent="0" algn="l" rtl="0">
              <a:spcBef>
                <a:spcPts val="0"/>
              </a:spcBef>
              <a:buNone/>
              <a:defRPr sz="1200" b="1">
                <a:solidFill>
                  <a:srgbClr val="767676"/>
                </a:solidFill>
                <a:latin typeface="Helvetica Neue"/>
                <a:ea typeface="Helvetica Neue"/>
                <a:cs typeface="Helvetica Neue"/>
                <a:sym typeface="Helvetica Neue"/>
              </a:defRPr>
            </a:lvl6pPr>
            <a:lvl7pPr marL="0" marR="0" lvl="6" indent="0" algn="l" rtl="0">
              <a:spcBef>
                <a:spcPts val="0"/>
              </a:spcBef>
              <a:buNone/>
              <a:defRPr sz="1200" b="1">
                <a:solidFill>
                  <a:srgbClr val="767676"/>
                </a:solidFill>
                <a:latin typeface="Helvetica Neue"/>
                <a:ea typeface="Helvetica Neue"/>
                <a:cs typeface="Helvetica Neue"/>
                <a:sym typeface="Helvetica Neue"/>
              </a:defRPr>
            </a:lvl7pPr>
            <a:lvl8pPr marL="0" marR="0" lvl="7" indent="0" algn="l" rtl="0">
              <a:spcBef>
                <a:spcPts val="0"/>
              </a:spcBef>
              <a:buNone/>
              <a:defRPr sz="1200" b="1">
                <a:solidFill>
                  <a:srgbClr val="767676"/>
                </a:solidFill>
                <a:latin typeface="Helvetica Neue"/>
                <a:ea typeface="Helvetica Neue"/>
                <a:cs typeface="Helvetica Neue"/>
                <a:sym typeface="Helvetica Neue"/>
              </a:defRPr>
            </a:lvl8pPr>
            <a:lvl9pPr marL="0" marR="0" lvl="8" indent="0" algn="l" rtl="0">
              <a:spcBef>
                <a:spcPts val="0"/>
              </a:spcBef>
              <a:buNone/>
              <a:defRPr sz="1200" b="1">
                <a:solidFill>
                  <a:srgbClr val="767676"/>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pic>
        <p:nvPicPr>
          <p:cNvPr id="168" name="Google Shape;168;p36"/>
          <p:cNvPicPr preferRelativeResize="0"/>
          <p:nvPr/>
        </p:nvPicPr>
        <p:blipFill rotWithShape="1">
          <a:blip r:embed="rId2">
            <a:alphaModFix/>
          </a:blip>
          <a:srcRect/>
          <a:stretch/>
        </p:blipFill>
        <p:spPr>
          <a:xfrm>
            <a:off x="9858303" y="6582099"/>
            <a:ext cx="1595690" cy="112238"/>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4_Title and Content">
  <p:cSld name="14_Title and Content">
    <p:spTree>
      <p:nvGrpSpPr>
        <p:cNvPr id="1" name="Shape 169"/>
        <p:cNvGrpSpPr/>
        <p:nvPr/>
      </p:nvGrpSpPr>
      <p:grpSpPr>
        <a:xfrm>
          <a:off x="0" y="0"/>
          <a:ext cx="0" cy="0"/>
          <a:chOff x="0" y="0"/>
          <a:chExt cx="0" cy="0"/>
        </a:xfrm>
      </p:grpSpPr>
      <p:pic>
        <p:nvPicPr>
          <p:cNvPr id="170" name="Google Shape;170;p37"/>
          <p:cNvPicPr preferRelativeResize="0"/>
          <p:nvPr/>
        </p:nvPicPr>
        <p:blipFill rotWithShape="1">
          <a:blip r:embed="rId2">
            <a:alphaModFix amt="50000"/>
          </a:blip>
          <a:srcRect/>
          <a:stretch/>
        </p:blipFill>
        <p:spPr>
          <a:xfrm>
            <a:off x="0" y="0"/>
            <a:ext cx="12192000" cy="6858000"/>
          </a:xfrm>
          <a:prstGeom prst="rect">
            <a:avLst/>
          </a:prstGeom>
          <a:noFill/>
          <a:ln>
            <a:noFill/>
          </a:ln>
        </p:spPr>
      </p:pic>
      <p:sp>
        <p:nvSpPr>
          <p:cNvPr id="171" name="Google Shape;171;p37"/>
          <p:cNvSpPr/>
          <p:nvPr/>
        </p:nvSpPr>
        <p:spPr>
          <a:xfrm>
            <a:off x="0" y="1603022"/>
            <a:ext cx="12192000" cy="3749231"/>
          </a:xfrm>
          <a:prstGeom prst="rect">
            <a:avLst/>
          </a:prstGeom>
          <a:solidFill>
            <a:schemeClr val="accent5"/>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a:p>
        </p:txBody>
      </p:sp>
      <p:sp>
        <p:nvSpPr>
          <p:cNvPr id="172" name="Google Shape;172;p37"/>
          <p:cNvSpPr txBox="1">
            <a:spLocks noGrp="1"/>
          </p:cNvSpPr>
          <p:nvPr>
            <p:ph type="title"/>
          </p:nvPr>
        </p:nvSpPr>
        <p:spPr>
          <a:xfrm>
            <a:off x="838200" y="1928194"/>
            <a:ext cx="10515600" cy="3076426"/>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Helvetica Neue"/>
              <a:buNone/>
              <a:defRPr sz="3600" b="1" i="0">
                <a:solidFill>
                  <a:schemeClr val="lt1"/>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37"/>
          <p:cNvSpPr txBox="1">
            <a:spLocks noGrp="1"/>
          </p:cNvSpPr>
          <p:nvPr>
            <p:ph type="sldNum" idx="12"/>
          </p:nvPr>
        </p:nvSpPr>
        <p:spPr>
          <a:xfrm>
            <a:off x="11611304" y="6521821"/>
            <a:ext cx="580696" cy="23279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1">
                <a:solidFill>
                  <a:srgbClr val="767676"/>
                </a:solidFill>
                <a:latin typeface="Helvetica Neue"/>
                <a:ea typeface="Helvetica Neue"/>
                <a:cs typeface="Helvetica Neue"/>
                <a:sym typeface="Helvetica Neue"/>
              </a:defRPr>
            </a:lvl1pPr>
            <a:lvl2pPr marL="0" marR="0" lvl="1" indent="0" algn="l" rtl="0">
              <a:spcBef>
                <a:spcPts val="0"/>
              </a:spcBef>
              <a:buNone/>
              <a:defRPr sz="1200" b="1">
                <a:solidFill>
                  <a:srgbClr val="767676"/>
                </a:solidFill>
                <a:latin typeface="Helvetica Neue"/>
                <a:ea typeface="Helvetica Neue"/>
                <a:cs typeface="Helvetica Neue"/>
                <a:sym typeface="Helvetica Neue"/>
              </a:defRPr>
            </a:lvl2pPr>
            <a:lvl3pPr marL="0" marR="0" lvl="2" indent="0" algn="l" rtl="0">
              <a:spcBef>
                <a:spcPts val="0"/>
              </a:spcBef>
              <a:buNone/>
              <a:defRPr sz="1200" b="1">
                <a:solidFill>
                  <a:srgbClr val="767676"/>
                </a:solidFill>
                <a:latin typeface="Helvetica Neue"/>
                <a:ea typeface="Helvetica Neue"/>
                <a:cs typeface="Helvetica Neue"/>
                <a:sym typeface="Helvetica Neue"/>
              </a:defRPr>
            </a:lvl3pPr>
            <a:lvl4pPr marL="0" marR="0" lvl="3" indent="0" algn="l" rtl="0">
              <a:spcBef>
                <a:spcPts val="0"/>
              </a:spcBef>
              <a:buNone/>
              <a:defRPr sz="1200" b="1">
                <a:solidFill>
                  <a:srgbClr val="767676"/>
                </a:solidFill>
                <a:latin typeface="Helvetica Neue"/>
                <a:ea typeface="Helvetica Neue"/>
                <a:cs typeface="Helvetica Neue"/>
                <a:sym typeface="Helvetica Neue"/>
              </a:defRPr>
            </a:lvl4pPr>
            <a:lvl5pPr marL="0" marR="0" lvl="4" indent="0" algn="l" rtl="0">
              <a:spcBef>
                <a:spcPts val="0"/>
              </a:spcBef>
              <a:buNone/>
              <a:defRPr sz="1200" b="1">
                <a:solidFill>
                  <a:srgbClr val="767676"/>
                </a:solidFill>
                <a:latin typeface="Helvetica Neue"/>
                <a:ea typeface="Helvetica Neue"/>
                <a:cs typeface="Helvetica Neue"/>
                <a:sym typeface="Helvetica Neue"/>
              </a:defRPr>
            </a:lvl5pPr>
            <a:lvl6pPr marL="0" marR="0" lvl="5" indent="0" algn="l" rtl="0">
              <a:spcBef>
                <a:spcPts val="0"/>
              </a:spcBef>
              <a:buNone/>
              <a:defRPr sz="1200" b="1">
                <a:solidFill>
                  <a:srgbClr val="767676"/>
                </a:solidFill>
                <a:latin typeface="Helvetica Neue"/>
                <a:ea typeface="Helvetica Neue"/>
                <a:cs typeface="Helvetica Neue"/>
                <a:sym typeface="Helvetica Neue"/>
              </a:defRPr>
            </a:lvl6pPr>
            <a:lvl7pPr marL="0" marR="0" lvl="6" indent="0" algn="l" rtl="0">
              <a:spcBef>
                <a:spcPts val="0"/>
              </a:spcBef>
              <a:buNone/>
              <a:defRPr sz="1200" b="1">
                <a:solidFill>
                  <a:srgbClr val="767676"/>
                </a:solidFill>
                <a:latin typeface="Helvetica Neue"/>
                <a:ea typeface="Helvetica Neue"/>
                <a:cs typeface="Helvetica Neue"/>
                <a:sym typeface="Helvetica Neue"/>
              </a:defRPr>
            </a:lvl7pPr>
            <a:lvl8pPr marL="0" marR="0" lvl="7" indent="0" algn="l" rtl="0">
              <a:spcBef>
                <a:spcPts val="0"/>
              </a:spcBef>
              <a:buNone/>
              <a:defRPr sz="1200" b="1">
                <a:solidFill>
                  <a:srgbClr val="767676"/>
                </a:solidFill>
                <a:latin typeface="Helvetica Neue"/>
                <a:ea typeface="Helvetica Neue"/>
                <a:cs typeface="Helvetica Neue"/>
                <a:sym typeface="Helvetica Neue"/>
              </a:defRPr>
            </a:lvl8pPr>
            <a:lvl9pPr marL="0" marR="0" lvl="8" indent="0" algn="l" rtl="0">
              <a:spcBef>
                <a:spcPts val="0"/>
              </a:spcBef>
              <a:buNone/>
              <a:defRPr sz="1200" b="1">
                <a:solidFill>
                  <a:srgbClr val="767676"/>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pic>
        <p:nvPicPr>
          <p:cNvPr id="174" name="Google Shape;174;p37"/>
          <p:cNvPicPr preferRelativeResize="0"/>
          <p:nvPr/>
        </p:nvPicPr>
        <p:blipFill rotWithShape="1">
          <a:blip r:embed="rId3">
            <a:alphaModFix/>
          </a:blip>
          <a:srcRect/>
          <a:stretch/>
        </p:blipFill>
        <p:spPr>
          <a:xfrm>
            <a:off x="9858303" y="6582099"/>
            <a:ext cx="1595690" cy="112238"/>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6_Title and Content">
  <p:cSld name="16_Title and Content">
    <p:spTree>
      <p:nvGrpSpPr>
        <p:cNvPr id="1" name="Shape 175"/>
        <p:cNvGrpSpPr/>
        <p:nvPr/>
      </p:nvGrpSpPr>
      <p:grpSpPr>
        <a:xfrm>
          <a:off x="0" y="0"/>
          <a:ext cx="0" cy="0"/>
          <a:chOff x="0" y="0"/>
          <a:chExt cx="0" cy="0"/>
        </a:xfrm>
      </p:grpSpPr>
      <p:pic>
        <p:nvPicPr>
          <p:cNvPr id="176" name="Google Shape;176;p38"/>
          <p:cNvPicPr preferRelativeResize="0"/>
          <p:nvPr/>
        </p:nvPicPr>
        <p:blipFill rotWithShape="1">
          <a:blip r:embed="rId2">
            <a:alphaModFix amt="50000"/>
          </a:blip>
          <a:srcRect/>
          <a:stretch/>
        </p:blipFill>
        <p:spPr>
          <a:xfrm>
            <a:off x="0" y="0"/>
            <a:ext cx="12192000" cy="6858000"/>
          </a:xfrm>
          <a:prstGeom prst="rect">
            <a:avLst/>
          </a:prstGeom>
          <a:noFill/>
          <a:ln>
            <a:noFill/>
          </a:ln>
        </p:spPr>
      </p:pic>
      <p:sp>
        <p:nvSpPr>
          <p:cNvPr id="177" name="Google Shape;177;p38"/>
          <p:cNvSpPr/>
          <p:nvPr/>
        </p:nvSpPr>
        <p:spPr>
          <a:xfrm>
            <a:off x="0" y="1603022"/>
            <a:ext cx="12192000" cy="3749231"/>
          </a:xfrm>
          <a:prstGeom prst="rect">
            <a:avLst/>
          </a:prstGeom>
          <a:solidFill>
            <a:schemeClr val="accent5"/>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a:p>
        </p:txBody>
      </p:sp>
      <p:sp>
        <p:nvSpPr>
          <p:cNvPr id="178" name="Google Shape;178;p38"/>
          <p:cNvSpPr txBox="1">
            <a:spLocks noGrp="1"/>
          </p:cNvSpPr>
          <p:nvPr>
            <p:ph type="title"/>
          </p:nvPr>
        </p:nvSpPr>
        <p:spPr>
          <a:xfrm>
            <a:off x="838200" y="1928194"/>
            <a:ext cx="10515600" cy="3076426"/>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Helvetica Neue"/>
              <a:buNone/>
              <a:defRPr sz="3600" b="1" i="0">
                <a:solidFill>
                  <a:schemeClr val="lt1"/>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38"/>
          <p:cNvSpPr txBox="1">
            <a:spLocks noGrp="1"/>
          </p:cNvSpPr>
          <p:nvPr>
            <p:ph type="sldNum" idx="12"/>
          </p:nvPr>
        </p:nvSpPr>
        <p:spPr>
          <a:xfrm>
            <a:off x="11611304" y="6521821"/>
            <a:ext cx="580696" cy="23279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1">
                <a:solidFill>
                  <a:srgbClr val="767676"/>
                </a:solidFill>
                <a:latin typeface="Helvetica Neue"/>
                <a:ea typeface="Helvetica Neue"/>
                <a:cs typeface="Helvetica Neue"/>
                <a:sym typeface="Helvetica Neue"/>
              </a:defRPr>
            </a:lvl1pPr>
            <a:lvl2pPr marL="0" marR="0" lvl="1" indent="0" algn="l" rtl="0">
              <a:spcBef>
                <a:spcPts val="0"/>
              </a:spcBef>
              <a:buNone/>
              <a:defRPr sz="1200" b="1">
                <a:solidFill>
                  <a:srgbClr val="767676"/>
                </a:solidFill>
                <a:latin typeface="Helvetica Neue"/>
                <a:ea typeface="Helvetica Neue"/>
                <a:cs typeface="Helvetica Neue"/>
                <a:sym typeface="Helvetica Neue"/>
              </a:defRPr>
            </a:lvl2pPr>
            <a:lvl3pPr marL="0" marR="0" lvl="2" indent="0" algn="l" rtl="0">
              <a:spcBef>
                <a:spcPts val="0"/>
              </a:spcBef>
              <a:buNone/>
              <a:defRPr sz="1200" b="1">
                <a:solidFill>
                  <a:srgbClr val="767676"/>
                </a:solidFill>
                <a:latin typeface="Helvetica Neue"/>
                <a:ea typeface="Helvetica Neue"/>
                <a:cs typeface="Helvetica Neue"/>
                <a:sym typeface="Helvetica Neue"/>
              </a:defRPr>
            </a:lvl3pPr>
            <a:lvl4pPr marL="0" marR="0" lvl="3" indent="0" algn="l" rtl="0">
              <a:spcBef>
                <a:spcPts val="0"/>
              </a:spcBef>
              <a:buNone/>
              <a:defRPr sz="1200" b="1">
                <a:solidFill>
                  <a:srgbClr val="767676"/>
                </a:solidFill>
                <a:latin typeface="Helvetica Neue"/>
                <a:ea typeface="Helvetica Neue"/>
                <a:cs typeface="Helvetica Neue"/>
                <a:sym typeface="Helvetica Neue"/>
              </a:defRPr>
            </a:lvl4pPr>
            <a:lvl5pPr marL="0" marR="0" lvl="4" indent="0" algn="l" rtl="0">
              <a:spcBef>
                <a:spcPts val="0"/>
              </a:spcBef>
              <a:buNone/>
              <a:defRPr sz="1200" b="1">
                <a:solidFill>
                  <a:srgbClr val="767676"/>
                </a:solidFill>
                <a:latin typeface="Helvetica Neue"/>
                <a:ea typeface="Helvetica Neue"/>
                <a:cs typeface="Helvetica Neue"/>
                <a:sym typeface="Helvetica Neue"/>
              </a:defRPr>
            </a:lvl5pPr>
            <a:lvl6pPr marL="0" marR="0" lvl="5" indent="0" algn="l" rtl="0">
              <a:spcBef>
                <a:spcPts val="0"/>
              </a:spcBef>
              <a:buNone/>
              <a:defRPr sz="1200" b="1">
                <a:solidFill>
                  <a:srgbClr val="767676"/>
                </a:solidFill>
                <a:latin typeface="Helvetica Neue"/>
                <a:ea typeface="Helvetica Neue"/>
                <a:cs typeface="Helvetica Neue"/>
                <a:sym typeface="Helvetica Neue"/>
              </a:defRPr>
            </a:lvl6pPr>
            <a:lvl7pPr marL="0" marR="0" lvl="6" indent="0" algn="l" rtl="0">
              <a:spcBef>
                <a:spcPts val="0"/>
              </a:spcBef>
              <a:buNone/>
              <a:defRPr sz="1200" b="1">
                <a:solidFill>
                  <a:srgbClr val="767676"/>
                </a:solidFill>
                <a:latin typeface="Helvetica Neue"/>
                <a:ea typeface="Helvetica Neue"/>
                <a:cs typeface="Helvetica Neue"/>
                <a:sym typeface="Helvetica Neue"/>
              </a:defRPr>
            </a:lvl7pPr>
            <a:lvl8pPr marL="0" marR="0" lvl="7" indent="0" algn="l" rtl="0">
              <a:spcBef>
                <a:spcPts val="0"/>
              </a:spcBef>
              <a:buNone/>
              <a:defRPr sz="1200" b="1">
                <a:solidFill>
                  <a:srgbClr val="767676"/>
                </a:solidFill>
                <a:latin typeface="Helvetica Neue"/>
                <a:ea typeface="Helvetica Neue"/>
                <a:cs typeface="Helvetica Neue"/>
                <a:sym typeface="Helvetica Neue"/>
              </a:defRPr>
            </a:lvl8pPr>
            <a:lvl9pPr marL="0" marR="0" lvl="8" indent="0" algn="l" rtl="0">
              <a:spcBef>
                <a:spcPts val="0"/>
              </a:spcBef>
              <a:buNone/>
              <a:defRPr sz="1200" b="1">
                <a:solidFill>
                  <a:srgbClr val="767676"/>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pic>
        <p:nvPicPr>
          <p:cNvPr id="180" name="Google Shape;180;p38"/>
          <p:cNvPicPr preferRelativeResize="0"/>
          <p:nvPr/>
        </p:nvPicPr>
        <p:blipFill rotWithShape="1">
          <a:blip r:embed="rId3">
            <a:alphaModFix/>
          </a:blip>
          <a:srcRect/>
          <a:stretch/>
        </p:blipFill>
        <p:spPr>
          <a:xfrm>
            <a:off x="9822320" y="6576011"/>
            <a:ext cx="1647258" cy="11408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7_Title and Content">
  <p:cSld name="17_Title and Content">
    <p:spTree>
      <p:nvGrpSpPr>
        <p:cNvPr id="1" name="Shape 181"/>
        <p:cNvGrpSpPr/>
        <p:nvPr/>
      </p:nvGrpSpPr>
      <p:grpSpPr>
        <a:xfrm>
          <a:off x="0" y="0"/>
          <a:ext cx="0" cy="0"/>
          <a:chOff x="0" y="0"/>
          <a:chExt cx="0" cy="0"/>
        </a:xfrm>
      </p:grpSpPr>
      <p:pic>
        <p:nvPicPr>
          <p:cNvPr id="182" name="Google Shape;182;p39"/>
          <p:cNvPicPr preferRelativeResize="0"/>
          <p:nvPr/>
        </p:nvPicPr>
        <p:blipFill rotWithShape="1">
          <a:blip r:embed="rId2">
            <a:alphaModFix amt="85000"/>
          </a:blip>
          <a:srcRect/>
          <a:stretch/>
        </p:blipFill>
        <p:spPr>
          <a:xfrm>
            <a:off x="0" y="0"/>
            <a:ext cx="12192000" cy="6858000"/>
          </a:xfrm>
          <a:prstGeom prst="rect">
            <a:avLst/>
          </a:prstGeom>
          <a:noFill/>
          <a:ln>
            <a:noFill/>
          </a:ln>
        </p:spPr>
      </p:pic>
      <p:sp>
        <p:nvSpPr>
          <p:cNvPr id="183" name="Google Shape;183;p39"/>
          <p:cNvSpPr/>
          <p:nvPr/>
        </p:nvSpPr>
        <p:spPr>
          <a:xfrm>
            <a:off x="0" y="1603022"/>
            <a:ext cx="12192000" cy="3749231"/>
          </a:xfrm>
          <a:prstGeom prst="rect">
            <a:avLst/>
          </a:prstGeom>
          <a:solidFill>
            <a:schemeClr val="accent5"/>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a:p>
        </p:txBody>
      </p:sp>
      <p:sp>
        <p:nvSpPr>
          <p:cNvPr id="184" name="Google Shape;184;p39"/>
          <p:cNvSpPr txBox="1">
            <a:spLocks noGrp="1"/>
          </p:cNvSpPr>
          <p:nvPr>
            <p:ph type="title"/>
          </p:nvPr>
        </p:nvSpPr>
        <p:spPr>
          <a:xfrm>
            <a:off x="838200" y="1928194"/>
            <a:ext cx="10515600" cy="3076426"/>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Helvetica Neue"/>
              <a:buNone/>
              <a:defRPr sz="3600" b="1" i="0">
                <a:solidFill>
                  <a:schemeClr val="lt1"/>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39"/>
          <p:cNvSpPr txBox="1">
            <a:spLocks noGrp="1"/>
          </p:cNvSpPr>
          <p:nvPr>
            <p:ph type="sldNum" idx="12"/>
          </p:nvPr>
        </p:nvSpPr>
        <p:spPr>
          <a:xfrm>
            <a:off x="11611304" y="6521821"/>
            <a:ext cx="580696" cy="23279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1">
                <a:solidFill>
                  <a:srgbClr val="767676"/>
                </a:solidFill>
                <a:latin typeface="Helvetica Neue"/>
                <a:ea typeface="Helvetica Neue"/>
                <a:cs typeface="Helvetica Neue"/>
                <a:sym typeface="Helvetica Neue"/>
              </a:defRPr>
            </a:lvl1pPr>
            <a:lvl2pPr marL="0" marR="0" lvl="1" indent="0" algn="l" rtl="0">
              <a:spcBef>
                <a:spcPts val="0"/>
              </a:spcBef>
              <a:buNone/>
              <a:defRPr sz="1200" b="1">
                <a:solidFill>
                  <a:srgbClr val="767676"/>
                </a:solidFill>
                <a:latin typeface="Helvetica Neue"/>
                <a:ea typeface="Helvetica Neue"/>
                <a:cs typeface="Helvetica Neue"/>
                <a:sym typeface="Helvetica Neue"/>
              </a:defRPr>
            </a:lvl2pPr>
            <a:lvl3pPr marL="0" marR="0" lvl="2" indent="0" algn="l" rtl="0">
              <a:spcBef>
                <a:spcPts val="0"/>
              </a:spcBef>
              <a:buNone/>
              <a:defRPr sz="1200" b="1">
                <a:solidFill>
                  <a:srgbClr val="767676"/>
                </a:solidFill>
                <a:latin typeface="Helvetica Neue"/>
                <a:ea typeface="Helvetica Neue"/>
                <a:cs typeface="Helvetica Neue"/>
                <a:sym typeface="Helvetica Neue"/>
              </a:defRPr>
            </a:lvl3pPr>
            <a:lvl4pPr marL="0" marR="0" lvl="3" indent="0" algn="l" rtl="0">
              <a:spcBef>
                <a:spcPts val="0"/>
              </a:spcBef>
              <a:buNone/>
              <a:defRPr sz="1200" b="1">
                <a:solidFill>
                  <a:srgbClr val="767676"/>
                </a:solidFill>
                <a:latin typeface="Helvetica Neue"/>
                <a:ea typeface="Helvetica Neue"/>
                <a:cs typeface="Helvetica Neue"/>
                <a:sym typeface="Helvetica Neue"/>
              </a:defRPr>
            </a:lvl4pPr>
            <a:lvl5pPr marL="0" marR="0" lvl="4" indent="0" algn="l" rtl="0">
              <a:spcBef>
                <a:spcPts val="0"/>
              </a:spcBef>
              <a:buNone/>
              <a:defRPr sz="1200" b="1">
                <a:solidFill>
                  <a:srgbClr val="767676"/>
                </a:solidFill>
                <a:latin typeface="Helvetica Neue"/>
                <a:ea typeface="Helvetica Neue"/>
                <a:cs typeface="Helvetica Neue"/>
                <a:sym typeface="Helvetica Neue"/>
              </a:defRPr>
            </a:lvl5pPr>
            <a:lvl6pPr marL="0" marR="0" lvl="5" indent="0" algn="l" rtl="0">
              <a:spcBef>
                <a:spcPts val="0"/>
              </a:spcBef>
              <a:buNone/>
              <a:defRPr sz="1200" b="1">
                <a:solidFill>
                  <a:srgbClr val="767676"/>
                </a:solidFill>
                <a:latin typeface="Helvetica Neue"/>
                <a:ea typeface="Helvetica Neue"/>
                <a:cs typeface="Helvetica Neue"/>
                <a:sym typeface="Helvetica Neue"/>
              </a:defRPr>
            </a:lvl6pPr>
            <a:lvl7pPr marL="0" marR="0" lvl="6" indent="0" algn="l" rtl="0">
              <a:spcBef>
                <a:spcPts val="0"/>
              </a:spcBef>
              <a:buNone/>
              <a:defRPr sz="1200" b="1">
                <a:solidFill>
                  <a:srgbClr val="767676"/>
                </a:solidFill>
                <a:latin typeface="Helvetica Neue"/>
                <a:ea typeface="Helvetica Neue"/>
                <a:cs typeface="Helvetica Neue"/>
                <a:sym typeface="Helvetica Neue"/>
              </a:defRPr>
            </a:lvl7pPr>
            <a:lvl8pPr marL="0" marR="0" lvl="7" indent="0" algn="l" rtl="0">
              <a:spcBef>
                <a:spcPts val="0"/>
              </a:spcBef>
              <a:buNone/>
              <a:defRPr sz="1200" b="1">
                <a:solidFill>
                  <a:srgbClr val="767676"/>
                </a:solidFill>
                <a:latin typeface="Helvetica Neue"/>
                <a:ea typeface="Helvetica Neue"/>
                <a:cs typeface="Helvetica Neue"/>
                <a:sym typeface="Helvetica Neue"/>
              </a:defRPr>
            </a:lvl8pPr>
            <a:lvl9pPr marL="0" marR="0" lvl="8" indent="0" algn="l" rtl="0">
              <a:spcBef>
                <a:spcPts val="0"/>
              </a:spcBef>
              <a:buNone/>
              <a:defRPr sz="1200" b="1">
                <a:solidFill>
                  <a:srgbClr val="767676"/>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pic>
        <p:nvPicPr>
          <p:cNvPr id="186" name="Google Shape;186;p39"/>
          <p:cNvPicPr preferRelativeResize="0"/>
          <p:nvPr/>
        </p:nvPicPr>
        <p:blipFill rotWithShape="1">
          <a:blip r:embed="rId3">
            <a:alphaModFix/>
          </a:blip>
          <a:srcRect/>
          <a:stretch/>
        </p:blipFill>
        <p:spPr>
          <a:xfrm>
            <a:off x="9858303" y="6582099"/>
            <a:ext cx="1595690" cy="112238"/>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9_Title and Content">
  <p:cSld name="19_Title and Content">
    <p:spTree>
      <p:nvGrpSpPr>
        <p:cNvPr id="1" name="Shape 187"/>
        <p:cNvGrpSpPr/>
        <p:nvPr/>
      </p:nvGrpSpPr>
      <p:grpSpPr>
        <a:xfrm>
          <a:off x="0" y="0"/>
          <a:ext cx="0" cy="0"/>
          <a:chOff x="0" y="0"/>
          <a:chExt cx="0" cy="0"/>
        </a:xfrm>
      </p:grpSpPr>
      <p:pic>
        <p:nvPicPr>
          <p:cNvPr id="188" name="Google Shape;188;p4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89" name="Google Shape;189;p40"/>
          <p:cNvSpPr/>
          <p:nvPr/>
        </p:nvSpPr>
        <p:spPr>
          <a:xfrm>
            <a:off x="0" y="1603022"/>
            <a:ext cx="12192000" cy="3749231"/>
          </a:xfrm>
          <a:prstGeom prst="rect">
            <a:avLst/>
          </a:prstGeom>
          <a:solidFill>
            <a:schemeClr val="accent5"/>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a:p>
        </p:txBody>
      </p:sp>
      <p:sp>
        <p:nvSpPr>
          <p:cNvPr id="190" name="Google Shape;190;p40"/>
          <p:cNvSpPr txBox="1">
            <a:spLocks noGrp="1"/>
          </p:cNvSpPr>
          <p:nvPr>
            <p:ph type="title"/>
          </p:nvPr>
        </p:nvSpPr>
        <p:spPr>
          <a:xfrm>
            <a:off x="838200" y="1928194"/>
            <a:ext cx="10515600" cy="3076426"/>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Helvetica Neue"/>
              <a:buNone/>
              <a:defRPr sz="3600" b="1" i="0">
                <a:solidFill>
                  <a:schemeClr val="lt1"/>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1" name="Google Shape;191;p40"/>
          <p:cNvSpPr txBox="1">
            <a:spLocks noGrp="1"/>
          </p:cNvSpPr>
          <p:nvPr>
            <p:ph type="sldNum" idx="12"/>
          </p:nvPr>
        </p:nvSpPr>
        <p:spPr>
          <a:xfrm>
            <a:off x="11611304" y="6521821"/>
            <a:ext cx="580696" cy="23279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1">
                <a:solidFill>
                  <a:schemeClr val="lt1"/>
                </a:solidFill>
                <a:latin typeface="Helvetica Neue"/>
                <a:ea typeface="Helvetica Neue"/>
                <a:cs typeface="Helvetica Neue"/>
                <a:sym typeface="Helvetica Neue"/>
              </a:defRPr>
            </a:lvl1pPr>
            <a:lvl2pPr marL="0" marR="0" lvl="1" indent="0" algn="l" rtl="0">
              <a:spcBef>
                <a:spcPts val="0"/>
              </a:spcBef>
              <a:buNone/>
              <a:defRPr sz="1200" b="1">
                <a:solidFill>
                  <a:schemeClr val="lt1"/>
                </a:solidFill>
                <a:latin typeface="Helvetica Neue"/>
                <a:ea typeface="Helvetica Neue"/>
                <a:cs typeface="Helvetica Neue"/>
                <a:sym typeface="Helvetica Neue"/>
              </a:defRPr>
            </a:lvl2pPr>
            <a:lvl3pPr marL="0" marR="0" lvl="2" indent="0" algn="l" rtl="0">
              <a:spcBef>
                <a:spcPts val="0"/>
              </a:spcBef>
              <a:buNone/>
              <a:defRPr sz="1200" b="1">
                <a:solidFill>
                  <a:schemeClr val="lt1"/>
                </a:solidFill>
                <a:latin typeface="Helvetica Neue"/>
                <a:ea typeface="Helvetica Neue"/>
                <a:cs typeface="Helvetica Neue"/>
                <a:sym typeface="Helvetica Neue"/>
              </a:defRPr>
            </a:lvl3pPr>
            <a:lvl4pPr marL="0" marR="0" lvl="3" indent="0" algn="l" rtl="0">
              <a:spcBef>
                <a:spcPts val="0"/>
              </a:spcBef>
              <a:buNone/>
              <a:defRPr sz="1200" b="1">
                <a:solidFill>
                  <a:schemeClr val="lt1"/>
                </a:solidFill>
                <a:latin typeface="Helvetica Neue"/>
                <a:ea typeface="Helvetica Neue"/>
                <a:cs typeface="Helvetica Neue"/>
                <a:sym typeface="Helvetica Neue"/>
              </a:defRPr>
            </a:lvl4pPr>
            <a:lvl5pPr marL="0" marR="0" lvl="4" indent="0" algn="l" rtl="0">
              <a:spcBef>
                <a:spcPts val="0"/>
              </a:spcBef>
              <a:buNone/>
              <a:defRPr sz="1200" b="1">
                <a:solidFill>
                  <a:schemeClr val="lt1"/>
                </a:solidFill>
                <a:latin typeface="Helvetica Neue"/>
                <a:ea typeface="Helvetica Neue"/>
                <a:cs typeface="Helvetica Neue"/>
                <a:sym typeface="Helvetica Neue"/>
              </a:defRPr>
            </a:lvl5pPr>
            <a:lvl6pPr marL="0" marR="0" lvl="5" indent="0" algn="l" rtl="0">
              <a:spcBef>
                <a:spcPts val="0"/>
              </a:spcBef>
              <a:buNone/>
              <a:defRPr sz="1200" b="1">
                <a:solidFill>
                  <a:schemeClr val="lt1"/>
                </a:solidFill>
                <a:latin typeface="Helvetica Neue"/>
                <a:ea typeface="Helvetica Neue"/>
                <a:cs typeface="Helvetica Neue"/>
                <a:sym typeface="Helvetica Neue"/>
              </a:defRPr>
            </a:lvl6pPr>
            <a:lvl7pPr marL="0" marR="0" lvl="6" indent="0" algn="l" rtl="0">
              <a:spcBef>
                <a:spcPts val="0"/>
              </a:spcBef>
              <a:buNone/>
              <a:defRPr sz="1200" b="1">
                <a:solidFill>
                  <a:schemeClr val="lt1"/>
                </a:solidFill>
                <a:latin typeface="Helvetica Neue"/>
                <a:ea typeface="Helvetica Neue"/>
                <a:cs typeface="Helvetica Neue"/>
                <a:sym typeface="Helvetica Neue"/>
              </a:defRPr>
            </a:lvl7pPr>
            <a:lvl8pPr marL="0" marR="0" lvl="7" indent="0" algn="l" rtl="0">
              <a:spcBef>
                <a:spcPts val="0"/>
              </a:spcBef>
              <a:buNone/>
              <a:defRPr sz="1200" b="1">
                <a:solidFill>
                  <a:schemeClr val="lt1"/>
                </a:solidFill>
                <a:latin typeface="Helvetica Neue"/>
                <a:ea typeface="Helvetica Neue"/>
                <a:cs typeface="Helvetica Neue"/>
                <a:sym typeface="Helvetica Neue"/>
              </a:defRPr>
            </a:lvl8pPr>
            <a:lvl9pPr marL="0" marR="0" lvl="8" indent="0" algn="l" rtl="0">
              <a:spcBef>
                <a:spcPts val="0"/>
              </a:spcBef>
              <a:buNone/>
              <a:defRPr sz="1200" b="1">
                <a:solidFill>
                  <a:schemeClr val="lt1"/>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pic>
        <p:nvPicPr>
          <p:cNvPr id="192" name="Google Shape;192;p40"/>
          <p:cNvPicPr preferRelativeResize="0"/>
          <p:nvPr/>
        </p:nvPicPr>
        <p:blipFill rotWithShape="1">
          <a:blip r:embed="rId3">
            <a:alphaModFix/>
          </a:blip>
          <a:srcRect/>
          <a:stretch/>
        </p:blipFill>
        <p:spPr>
          <a:xfrm>
            <a:off x="9822320" y="6576011"/>
            <a:ext cx="1647258" cy="11408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5_Title and Content">
  <p:cSld name="15_Title and Content">
    <p:spTree>
      <p:nvGrpSpPr>
        <p:cNvPr id="1" name="Shape 193"/>
        <p:cNvGrpSpPr/>
        <p:nvPr/>
      </p:nvGrpSpPr>
      <p:grpSpPr>
        <a:xfrm>
          <a:off x="0" y="0"/>
          <a:ext cx="0" cy="0"/>
          <a:chOff x="0" y="0"/>
          <a:chExt cx="0" cy="0"/>
        </a:xfrm>
      </p:grpSpPr>
      <p:pic>
        <p:nvPicPr>
          <p:cNvPr id="194" name="Google Shape;194;p41"/>
          <p:cNvPicPr preferRelativeResize="0"/>
          <p:nvPr/>
        </p:nvPicPr>
        <p:blipFill rotWithShape="1">
          <a:blip r:embed="rId2">
            <a:alphaModFix amt="70000"/>
          </a:blip>
          <a:srcRect/>
          <a:stretch/>
        </p:blipFill>
        <p:spPr>
          <a:xfrm>
            <a:off x="0" y="0"/>
            <a:ext cx="12192000" cy="6858000"/>
          </a:xfrm>
          <a:prstGeom prst="rect">
            <a:avLst/>
          </a:prstGeom>
          <a:noFill/>
          <a:ln>
            <a:noFill/>
          </a:ln>
        </p:spPr>
      </p:pic>
      <p:sp>
        <p:nvSpPr>
          <p:cNvPr id="195" name="Google Shape;195;p41"/>
          <p:cNvSpPr/>
          <p:nvPr/>
        </p:nvSpPr>
        <p:spPr>
          <a:xfrm>
            <a:off x="0" y="1603022"/>
            <a:ext cx="12192000" cy="3749231"/>
          </a:xfrm>
          <a:prstGeom prst="rect">
            <a:avLst/>
          </a:prstGeom>
          <a:solidFill>
            <a:schemeClr val="accent5"/>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a:p>
        </p:txBody>
      </p:sp>
      <p:sp>
        <p:nvSpPr>
          <p:cNvPr id="196" name="Google Shape;196;p41"/>
          <p:cNvSpPr txBox="1">
            <a:spLocks noGrp="1"/>
          </p:cNvSpPr>
          <p:nvPr>
            <p:ph type="title"/>
          </p:nvPr>
        </p:nvSpPr>
        <p:spPr>
          <a:xfrm>
            <a:off x="838200" y="1928194"/>
            <a:ext cx="10515600" cy="3076426"/>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Helvetica Neue"/>
              <a:buNone/>
              <a:defRPr sz="3600" b="1" i="0">
                <a:solidFill>
                  <a:schemeClr val="lt1"/>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7" name="Google Shape;197;p41"/>
          <p:cNvSpPr txBox="1">
            <a:spLocks noGrp="1"/>
          </p:cNvSpPr>
          <p:nvPr>
            <p:ph type="sldNum" idx="12"/>
          </p:nvPr>
        </p:nvSpPr>
        <p:spPr>
          <a:xfrm>
            <a:off x="11611304" y="6521821"/>
            <a:ext cx="580696" cy="23279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1">
                <a:solidFill>
                  <a:schemeClr val="lt1"/>
                </a:solidFill>
                <a:latin typeface="Helvetica Neue"/>
                <a:ea typeface="Helvetica Neue"/>
                <a:cs typeface="Helvetica Neue"/>
                <a:sym typeface="Helvetica Neue"/>
              </a:defRPr>
            </a:lvl1pPr>
            <a:lvl2pPr marL="0" marR="0" lvl="1" indent="0" algn="l" rtl="0">
              <a:spcBef>
                <a:spcPts val="0"/>
              </a:spcBef>
              <a:buNone/>
              <a:defRPr sz="1200" b="1">
                <a:solidFill>
                  <a:schemeClr val="lt1"/>
                </a:solidFill>
                <a:latin typeface="Helvetica Neue"/>
                <a:ea typeface="Helvetica Neue"/>
                <a:cs typeface="Helvetica Neue"/>
                <a:sym typeface="Helvetica Neue"/>
              </a:defRPr>
            </a:lvl2pPr>
            <a:lvl3pPr marL="0" marR="0" lvl="2" indent="0" algn="l" rtl="0">
              <a:spcBef>
                <a:spcPts val="0"/>
              </a:spcBef>
              <a:buNone/>
              <a:defRPr sz="1200" b="1">
                <a:solidFill>
                  <a:schemeClr val="lt1"/>
                </a:solidFill>
                <a:latin typeface="Helvetica Neue"/>
                <a:ea typeface="Helvetica Neue"/>
                <a:cs typeface="Helvetica Neue"/>
                <a:sym typeface="Helvetica Neue"/>
              </a:defRPr>
            </a:lvl3pPr>
            <a:lvl4pPr marL="0" marR="0" lvl="3" indent="0" algn="l" rtl="0">
              <a:spcBef>
                <a:spcPts val="0"/>
              </a:spcBef>
              <a:buNone/>
              <a:defRPr sz="1200" b="1">
                <a:solidFill>
                  <a:schemeClr val="lt1"/>
                </a:solidFill>
                <a:latin typeface="Helvetica Neue"/>
                <a:ea typeface="Helvetica Neue"/>
                <a:cs typeface="Helvetica Neue"/>
                <a:sym typeface="Helvetica Neue"/>
              </a:defRPr>
            </a:lvl4pPr>
            <a:lvl5pPr marL="0" marR="0" lvl="4" indent="0" algn="l" rtl="0">
              <a:spcBef>
                <a:spcPts val="0"/>
              </a:spcBef>
              <a:buNone/>
              <a:defRPr sz="1200" b="1">
                <a:solidFill>
                  <a:schemeClr val="lt1"/>
                </a:solidFill>
                <a:latin typeface="Helvetica Neue"/>
                <a:ea typeface="Helvetica Neue"/>
                <a:cs typeface="Helvetica Neue"/>
                <a:sym typeface="Helvetica Neue"/>
              </a:defRPr>
            </a:lvl5pPr>
            <a:lvl6pPr marL="0" marR="0" lvl="5" indent="0" algn="l" rtl="0">
              <a:spcBef>
                <a:spcPts val="0"/>
              </a:spcBef>
              <a:buNone/>
              <a:defRPr sz="1200" b="1">
                <a:solidFill>
                  <a:schemeClr val="lt1"/>
                </a:solidFill>
                <a:latin typeface="Helvetica Neue"/>
                <a:ea typeface="Helvetica Neue"/>
                <a:cs typeface="Helvetica Neue"/>
                <a:sym typeface="Helvetica Neue"/>
              </a:defRPr>
            </a:lvl6pPr>
            <a:lvl7pPr marL="0" marR="0" lvl="6" indent="0" algn="l" rtl="0">
              <a:spcBef>
                <a:spcPts val="0"/>
              </a:spcBef>
              <a:buNone/>
              <a:defRPr sz="1200" b="1">
                <a:solidFill>
                  <a:schemeClr val="lt1"/>
                </a:solidFill>
                <a:latin typeface="Helvetica Neue"/>
                <a:ea typeface="Helvetica Neue"/>
                <a:cs typeface="Helvetica Neue"/>
                <a:sym typeface="Helvetica Neue"/>
              </a:defRPr>
            </a:lvl7pPr>
            <a:lvl8pPr marL="0" marR="0" lvl="7" indent="0" algn="l" rtl="0">
              <a:spcBef>
                <a:spcPts val="0"/>
              </a:spcBef>
              <a:buNone/>
              <a:defRPr sz="1200" b="1">
                <a:solidFill>
                  <a:schemeClr val="lt1"/>
                </a:solidFill>
                <a:latin typeface="Helvetica Neue"/>
                <a:ea typeface="Helvetica Neue"/>
                <a:cs typeface="Helvetica Neue"/>
                <a:sym typeface="Helvetica Neue"/>
              </a:defRPr>
            </a:lvl8pPr>
            <a:lvl9pPr marL="0" marR="0" lvl="8" indent="0" algn="l" rtl="0">
              <a:spcBef>
                <a:spcPts val="0"/>
              </a:spcBef>
              <a:buNone/>
              <a:defRPr sz="1200" b="1">
                <a:solidFill>
                  <a:schemeClr val="lt1"/>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pic>
        <p:nvPicPr>
          <p:cNvPr id="198" name="Google Shape;198;p41"/>
          <p:cNvPicPr preferRelativeResize="0"/>
          <p:nvPr/>
        </p:nvPicPr>
        <p:blipFill rotWithShape="1">
          <a:blip r:embed="rId3">
            <a:alphaModFix/>
          </a:blip>
          <a:srcRect/>
          <a:stretch/>
        </p:blipFill>
        <p:spPr>
          <a:xfrm>
            <a:off x="9822320" y="6576011"/>
            <a:ext cx="1647258" cy="11408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8_Title and Content">
  <p:cSld name="18_Title and Content">
    <p:spTree>
      <p:nvGrpSpPr>
        <p:cNvPr id="1" name="Shape 199"/>
        <p:cNvGrpSpPr/>
        <p:nvPr/>
      </p:nvGrpSpPr>
      <p:grpSpPr>
        <a:xfrm>
          <a:off x="0" y="0"/>
          <a:ext cx="0" cy="0"/>
          <a:chOff x="0" y="0"/>
          <a:chExt cx="0" cy="0"/>
        </a:xfrm>
      </p:grpSpPr>
      <p:pic>
        <p:nvPicPr>
          <p:cNvPr id="200" name="Google Shape;200;p42"/>
          <p:cNvPicPr preferRelativeResize="0"/>
          <p:nvPr/>
        </p:nvPicPr>
        <p:blipFill rotWithShape="1">
          <a:blip r:embed="rId2">
            <a:alphaModFix amt="70000"/>
          </a:blip>
          <a:srcRect/>
          <a:stretch/>
        </p:blipFill>
        <p:spPr>
          <a:xfrm>
            <a:off x="0" y="-1"/>
            <a:ext cx="12192000" cy="6858001"/>
          </a:xfrm>
          <a:prstGeom prst="rect">
            <a:avLst/>
          </a:prstGeom>
          <a:noFill/>
          <a:ln>
            <a:noFill/>
          </a:ln>
        </p:spPr>
      </p:pic>
      <p:sp>
        <p:nvSpPr>
          <p:cNvPr id="201" name="Google Shape;201;p42"/>
          <p:cNvSpPr/>
          <p:nvPr/>
        </p:nvSpPr>
        <p:spPr>
          <a:xfrm>
            <a:off x="0" y="1603022"/>
            <a:ext cx="12192000" cy="3749231"/>
          </a:xfrm>
          <a:prstGeom prst="rect">
            <a:avLst/>
          </a:prstGeom>
          <a:solidFill>
            <a:schemeClr val="accent5"/>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a:p>
        </p:txBody>
      </p:sp>
      <p:sp>
        <p:nvSpPr>
          <p:cNvPr id="202" name="Google Shape;202;p42"/>
          <p:cNvSpPr txBox="1">
            <a:spLocks noGrp="1"/>
          </p:cNvSpPr>
          <p:nvPr>
            <p:ph type="title"/>
          </p:nvPr>
        </p:nvSpPr>
        <p:spPr>
          <a:xfrm>
            <a:off x="838200" y="1928194"/>
            <a:ext cx="10515600" cy="3076426"/>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Helvetica Neue"/>
              <a:buNone/>
              <a:defRPr sz="3600" b="1" i="0">
                <a:solidFill>
                  <a:schemeClr val="lt1"/>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3" name="Google Shape;203;p42"/>
          <p:cNvSpPr txBox="1">
            <a:spLocks noGrp="1"/>
          </p:cNvSpPr>
          <p:nvPr>
            <p:ph type="sldNum" idx="12"/>
          </p:nvPr>
        </p:nvSpPr>
        <p:spPr>
          <a:xfrm>
            <a:off x="11611304" y="6521821"/>
            <a:ext cx="580696" cy="23279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1">
                <a:solidFill>
                  <a:schemeClr val="lt1"/>
                </a:solidFill>
                <a:latin typeface="Helvetica Neue"/>
                <a:ea typeface="Helvetica Neue"/>
                <a:cs typeface="Helvetica Neue"/>
                <a:sym typeface="Helvetica Neue"/>
              </a:defRPr>
            </a:lvl1pPr>
            <a:lvl2pPr marL="0" marR="0" lvl="1" indent="0" algn="l" rtl="0">
              <a:spcBef>
                <a:spcPts val="0"/>
              </a:spcBef>
              <a:buNone/>
              <a:defRPr sz="1200" b="1">
                <a:solidFill>
                  <a:schemeClr val="lt1"/>
                </a:solidFill>
                <a:latin typeface="Helvetica Neue"/>
                <a:ea typeface="Helvetica Neue"/>
                <a:cs typeface="Helvetica Neue"/>
                <a:sym typeface="Helvetica Neue"/>
              </a:defRPr>
            </a:lvl2pPr>
            <a:lvl3pPr marL="0" marR="0" lvl="2" indent="0" algn="l" rtl="0">
              <a:spcBef>
                <a:spcPts val="0"/>
              </a:spcBef>
              <a:buNone/>
              <a:defRPr sz="1200" b="1">
                <a:solidFill>
                  <a:schemeClr val="lt1"/>
                </a:solidFill>
                <a:latin typeface="Helvetica Neue"/>
                <a:ea typeface="Helvetica Neue"/>
                <a:cs typeface="Helvetica Neue"/>
                <a:sym typeface="Helvetica Neue"/>
              </a:defRPr>
            </a:lvl3pPr>
            <a:lvl4pPr marL="0" marR="0" lvl="3" indent="0" algn="l" rtl="0">
              <a:spcBef>
                <a:spcPts val="0"/>
              </a:spcBef>
              <a:buNone/>
              <a:defRPr sz="1200" b="1">
                <a:solidFill>
                  <a:schemeClr val="lt1"/>
                </a:solidFill>
                <a:latin typeface="Helvetica Neue"/>
                <a:ea typeface="Helvetica Neue"/>
                <a:cs typeface="Helvetica Neue"/>
                <a:sym typeface="Helvetica Neue"/>
              </a:defRPr>
            </a:lvl4pPr>
            <a:lvl5pPr marL="0" marR="0" lvl="4" indent="0" algn="l" rtl="0">
              <a:spcBef>
                <a:spcPts val="0"/>
              </a:spcBef>
              <a:buNone/>
              <a:defRPr sz="1200" b="1">
                <a:solidFill>
                  <a:schemeClr val="lt1"/>
                </a:solidFill>
                <a:latin typeface="Helvetica Neue"/>
                <a:ea typeface="Helvetica Neue"/>
                <a:cs typeface="Helvetica Neue"/>
                <a:sym typeface="Helvetica Neue"/>
              </a:defRPr>
            </a:lvl5pPr>
            <a:lvl6pPr marL="0" marR="0" lvl="5" indent="0" algn="l" rtl="0">
              <a:spcBef>
                <a:spcPts val="0"/>
              </a:spcBef>
              <a:buNone/>
              <a:defRPr sz="1200" b="1">
                <a:solidFill>
                  <a:schemeClr val="lt1"/>
                </a:solidFill>
                <a:latin typeface="Helvetica Neue"/>
                <a:ea typeface="Helvetica Neue"/>
                <a:cs typeface="Helvetica Neue"/>
                <a:sym typeface="Helvetica Neue"/>
              </a:defRPr>
            </a:lvl6pPr>
            <a:lvl7pPr marL="0" marR="0" lvl="6" indent="0" algn="l" rtl="0">
              <a:spcBef>
                <a:spcPts val="0"/>
              </a:spcBef>
              <a:buNone/>
              <a:defRPr sz="1200" b="1">
                <a:solidFill>
                  <a:schemeClr val="lt1"/>
                </a:solidFill>
                <a:latin typeface="Helvetica Neue"/>
                <a:ea typeface="Helvetica Neue"/>
                <a:cs typeface="Helvetica Neue"/>
                <a:sym typeface="Helvetica Neue"/>
              </a:defRPr>
            </a:lvl7pPr>
            <a:lvl8pPr marL="0" marR="0" lvl="7" indent="0" algn="l" rtl="0">
              <a:spcBef>
                <a:spcPts val="0"/>
              </a:spcBef>
              <a:buNone/>
              <a:defRPr sz="1200" b="1">
                <a:solidFill>
                  <a:schemeClr val="lt1"/>
                </a:solidFill>
                <a:latin typeface="Helvetica Neue"/>
                <a:ea typeface="Helvetica Neue"/>
                <a:cs typeface="Helvetica Neue"/>
                <a:sym typeface="Helvetica Neue"/>
              </a:defRPr>
            </a:lvl8pPr>
            <a:lvl9pPr marL="0" marR="0" lvl="8" indent="0" algn="l" rtl="0">
              <a:spcBef>
                <a:spcPts val="0"/>
              </a:spcBef>
              <a:buNone/>
              <a:defRPr sz="1200" b="1">
                <a:solidFill>
                  <a:schemeClr val="lt1"/>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pic>
        <p:nvPicPr>
          <p:cNvPr id="204" name="Google Shape;204;p42"/>
          <p:cNvPicPr preferRelativeResize="0"/>
          <p:nvPr/>
        </p:nvPicPr>
        <p:blipFill rotWithShape="1">
          <a:blip r:embed="rId3">
            <a:alphaModFix/>
          </a:blip>
          <a:srcRect/>
          <a:stretch/>
        </p:blipFill>
        <p:spPr>
          <a:xfrm>
            <a:off x="9822320" y="6576011"/>
            <a:ext cx="1647258" cy="11408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1_Title and Content">
  <p:cSld name="21_Title and Content">
    <p:spTree>
      <p:nvGrpSpPr>
        <p:cNvPr id="1" name="Shape 205"/>
        <p:cNvGrpSpPr/>
        <p:nvPr/>
      </p:nvGrpSpPr>
      <p:grpSpPr>
        <a:xfrm>
          <a:off x="0" y="0"/>
          <a:ext cx="0" cy="0"/>
          <a:chOff x="0" y="0"/>
          <a:chExt cx="0" cy="0"/>
        </a:xfrm>
      </p:grpSpPr>
      <p:pic>
        <p:nvPicPr>
          <p:cNvPr id="206" name="Google Shape;206;p4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07" name="Google Shape;207;p43"/>
          <p:cNvSpPr/>
          <p:nvPr/>
        </p:nvSpPr>
        <p:spPr>
          <a:xfrm>
            <a:off x="0" y="1603022"/>
            <a:ext cx="12192000" cy="3749231"/>
          </a:xfrm>
          <a:prstGeom prst="rect">
            <a:avLst/>
          </a:prstGeom>
          <a:solidFill>
            <a:schemeClr val="accent5"/>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a:p>
        </p:txBody>
      </p:sp>
      <p:sp>
        <p:nvSpPr>
          <p:cNvPr id="208" name="Google Shape;208;p43"/>
          <p:cNvSpPr txBox="1">
            <a:spLocks noGrp="1"/>
          </p:cNvSpPr>
          <p:nvPr>
            <p:ph type="title"/>
          </p:nvPr>
        </p:nvSpPr>
        <p:spPr>
          <a:xfrm>
            <a:off x="838200" y="1928194"/>
            <a:ext cx="10515600" cy="3076426"/>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Helvetica Neue"/>
              <a:buNone/>
              <a:defRPr sz="3600" b="1" i="0">
                <a:solidFill>
                  <a:schemeClr val="lt1"/>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9" name="Google Shape;209;p43"/>
          <p:cNvSpPr txBox="1">
            <a:spLocks noGrp="1"/>
          </p:cNvSpPr>
          <p:nvPr>
            <p:ph type="sldNum" idx="12"/>
          </p:nvPr>
        </p:nvSpPr>
        <p:spPr>
          <a:xfrm>
            <a:off x="11611304" y="6521821"/>
            <a:ext cx="580696" cy="23279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1">
                <a:solidFill>
                  <a:schemeClr val="lt1"/>
                </a:solidFill>
                <a:latin typeface="Helvetica Neue"/>
                <a:ea typeface="Helvetica Neue"/>
                <a:cs typeface="Helvetica Neue"/>
                <a:sym typeface="Helvetica Neue"/>
              </a:defRPr>
            </a:lvl1pPr>
            <a:lvl2pPr marL="0" marR="0" lvl="1" indent="0" algn="l" rtl="0">
              <a:spcBef>
                <a:spcPts val="0"/>
              </a:spcBef>
              <a:buNone/>
              <a:defRPr sz="1200" b="1">
                <a:solidFill>
                  <a:schemeClr val="lt1"/>
                </a:solidFill>
                <a:latin typeface="Helvetica Neue"/>
                <a:ea typeface="Helvetica Neue"/>
                <a:cs typeface="Helvetica Neue"/>
                <a:sym typeface="Helvetica Neue"/>
              </a:defRPr>
            </a:lvl2pPr>
            <a:lvl3pPr marL="0" marR="0" lvl="2" indent="0" algn="l" rtl="0">
              <a:spcBef>
                <a:spcPts val="0"/>
              </a:spcBef>
              <a:buNone/>
              <a:defRPr sz="1200" b="1">
                <a:solidFill>
                  <a:schemeClr val="lt1"/>
                </a:solidFill>
                <a:latin typeface="Helvetica Neue"/>
                <a:ea typeface="Helvetica Neue"/>
                <a:cs typeface="Helvetica Neue"/>
                <a:sym typeface="Helvetica Neue"/>
              </a:defRPr>
            </a:lvl3pPr>
            <a:lvl4pPr marL="0" marR="0" lvl="3" indent="0" algn="l" rtl="0">
              <a:spcBef>
                <a:spcPts val="0"/>
              </a:spcBef>
              <a:buNone/>
              <a:defRPr sz="1200" b="1">
                <a:solidFill>
                  <a:schemeClr val="lt1"/>
                </a:solidFill>
                <a:latin typeface="Helvetica Neue"/>
                <a:ea typeface="Helvetica Neue"/>
                <a:cs typeface="Helvetica Neue"/>
                <a:sym typeface="Helvetica Neue"/>
              </a:defRPr>
            </a:lvl4pPr>
            <a:lvl5pPr marL="0" marR="0" lvl="4" indent="0" algn="l" rtl="0">
              <a:spcBef>
                <a:spcPts val="0"/>
              </a:spcBef>
              <a:buNone/>
              <a:defRPr sz="1200" b="1">
                <a:solidFill>
                  <a:schemeClr val="lt1"/>
                </a:solidFill>
                <a:latin typeface="Helvetica Neue"/>
                <a:ea typeface="Helvetica Neue"/>
                <a:cs typeface="Helvetica Neue"/>
                <a:sym typeface="Helvetica Neue"/>
              </a:defRPr>
            </a:lvl5pPr>
            <a:lvl6pPr marL="0" marR="0" lvl="5" indent="0" algn="l" rtl="0">
              <a:spcBef>
                <a:spcPts val="0"/>
              </a:spcBef>
              <a:buNone/>
              <a:defRPr sz="1200" b="1">
                <a:solidFill>
                  <a:schemeClr val="lt1"/>
                </a:solidFill>
                <a:latin typeface="Helvetica Neue"/>
                <a:ea typeface="Helvetica Neue"/>
                <a:cs typeface="Helvetica Neue"/>
                <a:sym typeface="Helvetica Neue"/>
              </a:defRPr>
            </a:lvl6pPr>
            <a:lvl7pPr marL="0" marR="0" lvl="6" indent="0" algn="l" rtl="0">
              <a:spcBef>
                <a:spcPts val="0"/>
              </a:spcBef>
              <a:buNone/>
              <a:defRPr sz="1200" b="1">
                <a:solidFill>
                  <a:schemeClr val="lt1"/>
                </a:solidFill>
                <a:latin typeface="Helvetica Neue"/>
                <a:ea typeface="Helvetica Neue"/>
                <a:cs typeface="Helvetica Neue"/>
                <a:sym typeface="Helvetica Neue"/>
              </a:defRPr>
            </a:lvl7pPr>
            <a:lvl8pPr marL="0" marR="0" lvl="7" indent="0" algn="l" rtl="0">
              <a:spcBef>
                <a:spcPts val="0"/>
              </a:spcBef>
              <a:buNone/>
              <a:defRPr sz="1200" b="1">
                <a:solidFill>
                  <a:schemeClr val="lt1"/>
                </a:solidFill>
                <a:latin typeface="Helvetica Neue"/>
                <a:ea typeface="Helvetica Neue"/>
                <a:cs typeface="Helvetica Neue"/>
                <a:sym typeface="Helvetica Neue"/>
              </a:defRPr>
            </a:lvl8pPr>
            <a:lvl9pPr marL="0" marR="0" lvl="8" indent="0" algn="l" rtl="0">
              <a:spcBef>
                <a:spcPts val="0"/>
              </a:spcBef>
              <a:buNone/>
              <a:defRPr sz="1200" b="1">
                <a:solidFill>
                  <a:schemeClr val="lt1"/>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pic>
        <p:nvPicPr>
          <p:cNvPr id="210" name="Google Shape;210;p43"/>
          <p:cNvPicPr preferRelativeResize="0"/>
          <p:nvPr/>
        </p:nvPicPr>
        <p:blipFill rotWithShape="1">
          <a:blip r:embed="rId3">
            <a:alphaModFix/>
          </a:blip>
          <a:srcRect/>
          <a:stretch/>
        </p:blipFill>
        <p:spPr>
          <a:xfrm>
            <a:off x="9822320" y="6576011"/>
            <a:ext cx="1647258" cy="11408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3_Title and Content">
  <p:cSld name="23_Title and Content">
    <p:spTree>
      <p:nvGrpSpPr>
        <p:cNvPr id="1" name="Shape 211"/>
        <p:cNvGrpSpPr/>
        <p:nvPr/>
      </p:nvGrpSpPr>
      <p:grpSpPr>
        <a:xfrm>
          <a:off x="0" y="0"/>
          <a:ext cx="0" cy="0"/>
          <a:chOff x="0" y="0"/>
          <a:chExt cx="0" cy="0"/>
        </a:xfrm>
      </p:grpSpPr>
      <p:pic>
        <p:nvPicPr>
          <p:cNvPr id="212" name="Google Shape;212;p44"/>
          <p:cNvPicPr preferRelativeResize="0"/>
          <p:nvPr/>
        </p:nvPicPr>
        <p:blipFill rotWithShape="1">
          <a:blip r:embed="rId2">
            <a:alphaModFix amt="50000"/>
          </a:blip>
          <a:srcRect/>
          <a:stretch/>
        </p:blipFill>
        <p:spPr>
          <a:xfrm>
            <a:off x="0" y="0"/>
            <a:ext cx="12192000" cy="6858000"/>
          </a:xfrm>
          <a:prstGeom prst="rect">
            <a:avLst/>
          </a:prstGeom>
          <a:noFill/>
          <a:ln>
            <a:noFill/>
          </a:ln>
        </p:spPr>
      </p:pic>
      <p:sp>
        <p:nvSpPr>
          <p:cNvPr id="213" name="Google Shape;213;p44"/>
          <p:cNvSpPr/>
          <p:nvPr/>
        </p:nvSpPr>
        <p:spPr>
          <a:xfrm>
            <a:off x="0" y="1603022"/>
            <a:ext cx="12192000" cy="3749231"/>
          </a:xfrm>
          <a:prstGeom prst="rect">
            <a:avLst/>
          </a:prstGeom>
          <a:solidFill>
            <a:schemeClr val="accent5"/>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a:p>
        </p:txBody>
      </p:sp>
      <p:sp>
        <p:nvSpPr>
          <p:cNvPr id="214" name="Google Shape;214;p44"/>
          <p:cNvSpPr txBox="1">
            <a:spLocks noGrp="1"/>
          </p:cNvSpPr>
          <p:nvPr>
            <p:ph type="title"/>
          </p:nvPr>
        </p:nvSpPr>
        <p:spPr>
          <a:xfrm>
            <a:off x="838200" y="1928194"/>
            <a:ext cx="10515600" cy="3076426"/>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Helvetica Neue"/>
              <a:buNone/>
              <a:defRPr sz="3600" b="1" i="0">
                <a:solidFill>
                  <a:schemeClr val="lt1"/>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5" name="Google Shape;215;p44"/>
          <p:cNvSpPr txBox="1">
            <a:spLocks noGrp="1"/>
          </p:cNvSpPr>
          <p:nvPr>
            <p:ph type="sldNum" idx="12"/>
          </p:nvPr>
        </p:nvSpPr>
        <p:spPr>
          <a:xfrm>
            <a:off x="11611304" y="6521821"/>
            <a:ext cx="580696" cy="23279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1">
                <a:solidFill>
                  <a:schemeClr val="lt1"/>
                </a:solidFill>
                <a:latin typeface="Helvetica Neue"/>
                <a:ea typeface="Helvetica Neue"/>
                <a:cs typeface="Helvetica Neue"/>
                <a:sym typeface="Helvetica Neue"/>
              </a:defRPr>
            </a:lvl1pPr>
            <a:lvl2pPr marL="0" marR="0" lvl="1" indent="0" algn="l" rtl="0">
              <a:spcBef>
                <a:spcPts val="0"/>
              </a:spcBef>
              <a:buNone/>
              <a:defRPr sz="1200" b="1">
                <a:solidFill>
                  <a:schemeClr val="lt1"/>
                </a:solidFill>
                <a:latin typeface="Helvetica Neue"/>
                <a:ea typeface="Helvetica Neue"/>
                <a:cs typeface="Helvetica Neue"/>
                <a:sym typeface="Helvetica Neue"/>
              </a:defRPr>
            </a:lvl2pPr>
            <a:lvl3pPr marL="0" marR="0" lvl="2" indent="0" algn="l" rtl="0">
              <a:spcBef>
                <a:spcPts val="0"/>
              </a:spcBef>
              <a:buNone/>
              <a:defRPr sz="1200" b="1">
                <a:solidFill>
                  <a:schemeClr val="lt1"/>
                </a:solidFill>
                <a:latin typeface="Helvetica Neue"/>
                <a:ea typeface="Helvetica Neue"/>
                <a:cs typeface="Helvetica Neue"/>
                <a:sym typeface="Helvetica Neue"/>
              </a:defRPr>
            </a:lvl3pPr>
            <a:lvl4pPr marL="0" marR="0" lvl="3" indent="0" algn="l" rtl="0">
              <a:spcBef>
                <a:spcPts val="0"/>
              </a:spcBef>
              <a:buNone/>
              <a:defRPr sz="1200" b="1">
                <a:solidFill>
                  <a:schemeClr val="lt1"/>
                </a:solidFill>
                <a:latin typeface="Helvetica Neue"/>
                <a:ea typeface="Helvetica Neue"/>
                <a:cs typeface="Helvetica Neue"/>
                <a:sym typeface="Helvetica Neue"/>
              </a:defRPr>
            </a:lvl4pPr>
            <a:lvl5pPr marL="0" marR="0" lvl="4" indent="0" algn="l" rtl="0">
              <a:spcBef>
                <a:spcPts val="0"/>
              </a:spcBef>
              <a:buNone/>
              <a:defRPr sz="1200" b="1">
                <a:solidFill>
                  <a:schemeClr val="lt1"/>
                </a:solidFill>
                <a:latin typeface="Helvetica Neue"/>
                <a:ea typeface="Helvetica Neue"/>
                <a:cs typeface="Helvetica Neue"/>
                <a:sym typeface="Helvetica Neue"/>
              </a:defRPr>
            </a:lvl5pPr>
            <a:lvl6pPr marL="0" marR="0" lvl="5" indent="0" algn="l" rtl="0">
              <a:spcBef>
                <a:spcPts val="0"/>
              </a:spcBef>
              <a:buNone/>
              <a:defRPr sz="1200" b="1">
                <a:solidFill>
                  <a:schemeClr val="lt1"/>
                </a:solidFill>
                <a:latin typeface="Helvetica Neue"/>
                <a:ea typeface="Helvetica Neue"/>
                <a:cs typeface="Helvetica Neue"/>
                <a:sym typeface="Helvetica Neue"/>
              </a:defRPr>
            </a:lvl6pPr>
            <a:lvl7pPr marL="0" marR="0" lvl="6" indent="0" algn="l" rtl="0">
              <a:spcBef>
                <a:spcPts val="0"/>
              </a:spcBef>
              <a:buNone/>
              <a:defRPr sz="1200" b="1">
                <a:solidFill>
                  <a:schemeClr val="lt1"/>
                </a:solidFill>
                <a:latin typeface="Helvetica Neue"/>
                <a:ea typeface="Helvetica Neue"/>
                <a:cs typeface="Helvetica Neue"/>
                <a:sym typeface="Helvetica Neue"/>
              </a:defRPr>
            </a:lvl7pPr>
            <a:lvl8pPr marL="0" marR="0" lvl="7" indent="0" algn="l" rtl="0">
              <a:spcBef>
                <a:spcPts val="0"/>
              </a:spcBef>
              <a:buNone/>
              <a:defRPr sz="1200" b="1">
                <a:solidFill>
                  <a:schemeClr val="lt1"/>
                </a:solidFill>
                <a:latin typeface="Helvetica Neue"/>
                <a:ea typeface="Helvetica Neue"/>
                <a:cs typeface="Helvetica Neue"/>
                <a:sym typeface="Helvetica Neue"/>
              </a:defRPr>
            </a:lvl8pPr>
            <a:lvl9pPr marL="0" marR="0" lvl="8" indent="0" algn="l" rtl="0">
              <a:spcBef>
                <a:spcPts val="0"/>
              </a:spcBef>
              <a:buNone/>
              <a:defRPr sz="1200" b="1">
                <a:solidFill>
                  <a:schemeClr val="lt1"/>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pic>
        <p:nvPicPr>
          <p:cNvPr id="216" name="Google Shape;216;p44"/>
          <p:cNvPicPr preferRelativeResize="0"/>
          <p:nvPr/>
        </p:nvPicPr>
        <p:blipFill rotWithShape="1">
          <a:blip r:embed="rId3">
            <a:alphaModFix/>
          </a:blip>
          <a:srcRect/>
          <a:stretch/>
        </p:blipFill>
        <p:spPr>
          <a:xfrm>
            <a:off x="9858303" y="6582099"/>
            <a:ext cx="1595690" cy="112238"/>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4_Title and Content">
  <p:cSld name="24_Title and Content">
    <p:spTree>
      <p:nvGrpSpPr>
        <p:cNvPr id="1" name="Shape 217"/>
        <p:cNvGrpSpPr/>
        <p:nvPr/>
      </p:nvGrpSpPr>
      <p:grpSpPr>
        <a:xfrm>
          <a:off x="0" y="0"/>
          <a:ext cx="0" cy="0"/>
          <a:chOff x="0" y="0"/>
          <a:chExt cx="0" cy="0"/>
        </a:xfrm>
      </p:grpSpPr>
      <p:pic>
        <p:nvPicPr>
          <p:cNvPr id="218" name="Google Shape;218;p45"/>
          <p:cNvPicPr preferRelativeResize="0"/>
          <p:nvPr/>
        </p:nvPicPr>
        <p:blipFill rotWithShape="1">
          <a:blip r:embed="rId2">
            <a:alphaModFix amt="70000"/>
          </a:blip>
          <a:srcRect/>
          <a:stretch/>
        </p:blipFill>
        <p:spPr>
          <a:xfrm>
            <a:off x="0" y="0"/>
            <a:ext cx="12192000" cy="6858000"/>
          </a:xfrm>
          <a:prstGeom prst="rect">
            <a:avLst/>
          </a:prstGeom>
          <a:noFill/>
          <a:ln>
            <a:noFill/>
          </a:ln>
        </p:spPr>
      </p:pic>
      <p:sp>
        <p:nvSpPr>
          <p:cNvPr id="219" name="Google Shape;219;p45"/>
          <p:cNvSpPr/>
          <p:nvPr/>
        </p:nvSpPr>
        <p:spPr>
          <a:xfrm>
            <a:off x="0" y="1603022"/>
            <a:ext cx="12192000" cy="3749231"/>
          </a:xfrm>
          <a:prstGeom prst="rect">
            <a:avLst/>
          </a:prstGeom>
          <a:solidFill>
            <a:schemeClr val="accent5"/>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a:p>
        </p:txBody>
      </p:sp>
      <p:sp>
        <p:nvSpPr>
          <p:cNvPr id="220" name="Google Shape;220;p45"/>
          <p:cNvSpPr txBox="1">
            <a:spLocks noGrp="1"/>
          </p:cNvSpPr>
          <p:nvPr>
            <p:ph type="title"/>
          </p:nvPr>
        </p:nvSpPr>
        <p:spPr>
          <a:xfrm>
            <a:off x="838200" y="1928194"/>
            <a:ext cx="10515600" cy="3076426"/>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Helvetica Neue"/>
              <a:buNone/>
              <a:defRPr sz="3600" b="1" i="0">
                <a:solidFill>
                  <a:schemeClr val="lt1"/>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1" name="Google Shape;221;p45"/>
          <p:cNvSpPr txBox="1">
            <a:spLocks noGrp="1"/>
          </p:cNvSpPr>
          <p:nvPr>
            <p:ph type="sldNum" idx="12"/>
          </p:nvPr>
        </p:nvSpPr>
        <p:spPr>
          <a:xfrm>
            <a:off x="11611304" y="6521821"/>
            <a:ext cx="580696" cy="23279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1">
                <a:solidFill>
                  <a:schemeClr val="lt1"/>
                </a:solidFill>
                <a:latin typeface="Helvetica Neue"/>
                <a:ea typeface="Helvetica Neue"/>
                <a:cs typeface="Helvetica Neue"/>
                <a:sym typeface="Helvetica Neue"/>
              </a:defRPr>
            </a:lvl1pPr>
            <a:lvl2pPr marL="0" marR="0" lvl="1" indent="0" algn="l" rtl="0">
              <a:spcBef>
                <a:spcPts val="0"/>
              </a:spcBef>
              <a:buNone/>
              <a:defRPr sz="1200" b="1">
                <a:solidFill>
                  <a:schemeClr val="lt1"/>
                </a:solidFill>
                <a:latin typeface="Helvetica Neue"/>
                <a:ea typeface="Helvetica Neue"/>
                <a:cs typeface="Helvetica Neue"/>
                <a:sym typeface="Helvetica Neue"/>
              </a:defRPr>
            </a:lvl2pPr>
            <a:lvl3pPr marL="0" marR="0" lvl="2" indent="0" algn="l" rtl="0">
              <a:spcBef>
                <a:spcPts val="0"/>
              </a:spcBef>
              <a:buNone/>
              <a:defRPr sz="1200" b="1">
                <a:solidFill>
                  <a:schemeClr val="lt1"/>
                </a:solidFill>
                <a:latin typeface="Helvetica Neue"/>
                <a:ea typeface="Helvetica Neue"/>
                <a:cs typeface="Helvetica Neue"/>
                <a:sym typeface="Helvetica Neue"/>
              </a:defRPr>
            </a:lvl3pPr>
            <a:lvl4pPr marL="0" marR="0" lvl="3" indent="0" algn="l" rtl="0">
              <a:spcBef>
                <a:spcPts val="0"/>
              </a:spcBef>
              <a:buNone/>
              <a:defRPr sz="1200" b="1">
                <a:solidFill>
                  <a:schemeClr val="lt1"/>
                </a:solidFill>
                <a:latin typeface="Helvetica Neue"/>
                <a:ea typeface="Helvetica Neue"/>
                <a:cs typeface="Helvetica Neue"/>
                <a:sym typeface="Helvetica Neue"/>
              </a:defRPr>
            </a:lvl4pPr>
            <a:lvl5pPr marL="0" marR="0" lvl="4" indent="0" algn="l" rtl="0">
              <a:spcBef>
                <a:spcPts val="0"/>
              </a:spcBef>
              <a:buNone/>
              <a:defRPr sz="1200" b="1">
                <a:solidFill>
                  <a:schemeClr val="lt1"/>
                </a:solidFill>
                <a:latin typeface="Helvetica Neue"/>
                <a:ea typeface="Helvetica Neue"/>
                <a:cs typeface="Helvetica Neue"/>
                <a:sym typeface="Helvetica Neue"/>
              </a:defRPr>
            </a:lvl5pPr>
            <a:lvl6pPr marL="0" marR="0" lvl="5" indent="0" algn="l" rtl="0">
              <a:spcBef>
                <a:spcPts val="0"/>
              </a:spcBef>
              <a:buNone/>
              <a:defRPr sz="1200" b="1">
                <a:solidFill>
                  <a:schemeClr val="lt1"/>
                </a:solidFill>
                <a:latin typeface="Helvetica Neue"/>
                <a:ea typeface="Helvetica Neue"/>
                <a:cs typeface="Helvetica Neue"/>
                <a:sym typeface="Helvetica Neue"/>
              </a:defRPr>
            </a:lvl6pPr>
            <a:lvl7pPr marL="0" marR="0" lvl="6" indent="0" algn="l" rtl="0">
              <a:spcBef>
                <a:spcPts val="0"/>
              </a:spcBef>
              <a:buNone/>
              <a:defRPr sz="1200" b="1">
                <a:solidFill>
                  <a:schemeClr val="lt1"/>
                </a:solidFill>
                <a:latin typeface="Helvetica Neue"/>
                <a:ea typeface="Helvetica Neue"/>
                <a:cs typeface="Helvetica Neue"/>
                <a:sym typeface="Helvetica Neue"/>
              </a:defRPr>
            </a:lvl7pPr>
            <a:lvl8pPr marL="0" marR="0" lvl="7" indent="0" algn="l" rtl="0">
              <a:spcBef>
                <a:spcPts val="0"/>
              </a:spcBef>
              <a:buNone/>
              <a:defRPr sz="1200" b="1">
                <a:solidFill>
                  <a:schemeClr val="lt1"/>
                </a:solidFill>
                <a:latin typeface="Helvetica Neue"/>
                <a:ea typeface="Helvetica Neue"/>
                <a:cs typeface="Helvetica Neue"/>
                <a:sym typeface="Helvetica Neue"/>
              </a:defRPr>
            </a:lvl8pPr>
            <a:lvl9pPr marL="0" marR="0" lvl="8" indent="0" algn="l" rtl="0">
              <a:spcBef>
                <a:spcPts val="0"/>
              </a:spcBef>
              <a:buNone/>
              <a:defRPr sz="1200" b="1">
                <a:solidFill>
                  <a:schemeClr val="lt1"/>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pic>
        <p:nvPicPr>
          <p:cNvPr id="222" name="Google Shape;222;p45"/>
          <p:cNvPicPr preferRelativeResize="0"/>
          <p:nvPr/>
        </p:nvPicPr>
        <p:blipFill rotWithShape="1">
          <a:blip r:embed="rId3">
            <a:alphaModFix/>
          </a:blip>
          <a:srcRect/>
          <a:stretch/>
        </p:blipFill>
        <p:spPr>
          <a:xfrm>
            <a:off x="9822320" y="6576011"/>
            <a:ext cx="1647258" cy="11408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29"/>
        <p:cNvGrpSpPr/>
        <p:nvPr/>
      </p:nvGrpSpPr>
      <p:grpSpPr>
        <a:xfrm>
          <a:off x="0" y="0"/>
          <a:ext cx="0" cy="0"/>
          <a:chOff x="0" y="0"/>
          <a:chExt cx="0" cy="0"/>
        </a:xfrm>
      </p:grpSpPr>
      <p:sp>
        <p:nvSpPr>
          <p:cNvPr id="30" name="Google Shape;30;p19"/>
          <p:cNvSpPr/>
          <p:nvPr/>
        </p:nvSpPr>
        <p:spPr>
          <a:xfrm>
            <a:off x="0" y="0"/>
            <a:ext cx="12192000" cy="1626919"/>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a:p>
        </p:txBody>
      </p:sp>
      <p:sp>
        <p:nvSpPr>
          <p:cNvPr id="31" name="Google Shape;31;p19"/>
          <p:cNvSpPr txBox="1">
            <a:spLocks noGrp="1"/>
          </p:cNvSpPr>
          <p:nvPr>
            <p:ph type="title"/>
          </p:nvPr>
        </p:nvSpPr>
        <p:spPr>
          <a:xfrm>
            <a:off x="838200" y="330649"/>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Helvetica Neue"/>
              <a:buNone/>
              <a:defRPr sz="4000" b="1" i="0">
                <a:solidFill>
                  <a:schemeClr val="lt1"/>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19"/>
          <p:cNvSpPr txBox="1">
            <a:spLocks noGrp="1"/>
          </p:cNvSpPr>
          <p:nvPr>
            <p:ph type="body" idx="1"/>
          </p:nvPr>
        </p:nvSpPr>
        <p:spPr>
          <a:xfrm>
            <a:off x="838200" y="1881834"/>
            <a:ext cx="10515600" cy="450581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b="0" i="0">
                <a:solidFill>
                  <a:schemeClr val="dk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o"/>
              <a:defRPr b="0" i="0">
                <a:solidFill>
                  <a:schemeClr val="dk1"/>
                </a:solidFill>
                <a:latin typeface="Helvetica Neue"/>
                <a:ea typeface="Helvetica Neue"/>
                <a:cs typeface="Helvetica Neue"/>
                <a:sym typeface="Helvetica Neue"/>
              </a:defRPr>
            </a:lvl2pPr>
            <a:lvl3pPr marL="1371600" lvl="2" indent="-355600" algn="l">
              <a:lnSpc>
                <a:spcPct val="90000"/>
              </a:lnSpc>
              <a:spcBef>
                <a:spcPts val="500"/>
              </a:spcBef>
              <a:spcAft>
                <a:spcPts val="0"/>
              </a:spcAft>
              <a:buClr>
                <a:schemeClr val="dk1"/>
              </a:buClr>
              <a:buSzPts val="2000"/>
              <a:buChar char="▪"/>
              <a:defRPr b="0" i="0">
                <a:solidFill>
                  <a:schemeClr val="dk1"/>
                </a:solidFill>
                <a:latin typeface="Helvetica Neue"/>
                <a:ea typeface="Helvetica Neue"/>
                <a:cs typeface="Helvetica Neue"/>
                <a:sym typeface="Helvetica Neue"/>
              </a:defRPr>
            </a:lvl3pPr>
            <a:lvl4pPr marL="1828800" lvl="3" indent="-342900" algn="l">
              <a:lnSpc>
                <a:spcPct val="90000"/>
              </a:lnSpc>
              <a:spcBef>
                <a:spcPts val="500"/>
              </a:spcBef>
              <a:spcAft>
                <a:spcPts val="0"/>
              </a:spcAft>
              <a:buClr>
                <a:schemeClr val="dk1"/>
              </a:buClr>
              <a:buSzPts val="1800"/>
              <a:buChar char="•"/>
              <a:defRPr b="0" i="0">
                <a:solidFill>
                  <a:schemeClr val="dk1"/>
                </a:solidFill>
                <a:latin typeface="Helvetica Neue"/>
                <a:ea typeface="Helvetica Neue"/>
                <a:cs typeface="Helvetica Neue"/>
                <a:sym typeface="Helvetica Neue"/>
              </a:defRPr>
            </a:lvl4pPr>
            <a:lvl5pPr marL="2286000" lvl="4" indent="-314325" algn="l">
              <a:lnSpc>
                <a:spcPct val="90000"/>
              </a:lnSpc>
              <a:spcBef>
                <a:spcPts val="500"/>
              </a:spcBef>
              <a:spcAft>
                <a:spcPts val="0"/>
              </a:spcAft>
              <a:buClr>
                <a:schemeClr val="dk1"/>
              </a:buClr>
              <a:buSzPts val="1350"/>
              <a:buChar char="o"/>
              <a:defRPr b="0" i="0">
                <a:solidFill>
                  <a:schemeClr val="dk1"/>
                </a:solidFill>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3" name="Google Shape;33;p19"/>
          <p:cNvPicPr preferRelativeResize="0"/>
          <p:nvPr/>
        </p:nvPicPr>
        <p:blipFill rotWithShape="1">
          <a:blip r:embed="rId2">
            <a:alphaModFix/>
          </a:blip>
          <a:srcRect/>
          <a:stretch/>
        </p:blipFill>
        <p:spPr>
          <a:xfrm>
            <a:off x="9858303" y="6582099"/>
            <a:ext cx="1595690" cy="112238"/>
          </a:xfrm>
          <a:prstGeom prst="rect">
            <a:avLst/>
          </a:prstGeom>
          <a:noFill/>
          <a:ln>
            <a:noFill/>
          </a:ln>
        </p:spPr>
      </p:pic>
      <p:sp>
        <p:nvSpPr>
          <p:cNvPr id="34" name="Google Shape;34;p19"/>
          <p:cNvSpPr txBox="1">
            <a:spLocks noGrp="1"/>
          </p:cNvSpPr>
          <p:nvPr>
            <p:ph type="sldNum" idx="12"/>
          </p:nvPr>
        </p:nvSpPr>
        <p:spPr>
          <a:xfrm>
            <a:off x="11611304" y="6521821"/>
            <a:ext cx="580696" cy="23279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1">
                <a:solidFill>
                  <a:srgbClr val="767676"/>
                </a:solidFill>
                <a:latin typeface="Helvetica Neue"/>
                <a:ea typeface="Helvetica Neue"/>
                <a:cs typeface="Helvetica Neue"/>
                <a:sym typeface="Helvetica Neue"/>
              </a:defRPr>
            </a:lvl1pPr>
            <a:lvl2pPr marL="0" marR="0" lvl="1" indent="0" algn="l" rtl="0">
              <a:spcBef>
                <a:spcPts val="0"/>
              </a:spcBef>
              <a:buNone/>
              <a:defRPr sz="1200" b="1">
                <a:solidFill>
                  <a:srgbClr val="767676"/>
                </a:solidFill>
                <a:latin typeface="Helvetica Neue"/>
                <a:ea typeface="Helvetica Neue"/>
                <a:cs typeface="Helvetica Neue"/>
                <a:sym typeface="Helvetica Neue"/>
              </a:defRPr>
            </a:lvl2pPr>
            <a:lvl3pPr marL="0" marR="0" lvl="2" indent="0" algn="l" rtl="0">
              <a:spcBef>
                <a:spcPts val="0"/>
              </a:spcBef>
              <a:buNone/>
              <a:defRPr sz="1200" b="1">
                <a:solidFill>
                  <a:srgbClr val="767676"/>
                </a:solidFill>
                <a:latin typeface="Helvetica Neue"/>
                <a:ea typeface="Helvetica Neue"/>
                <a:cs typeface="Helvetica Neue"/>
                <a:sym typeface="Helvetica Neue"/>
              </a:defRPr>
            </a:lvl3pPr>
            <a:lvl4pPr marL="0" marR="0" lvl="3" indent="0" algn="l" rtl="0">
              <a:spcBef>
                <a:spcPts val="0"/>
              </a:spcBef>
              <a:buNone/>
              <a:defRPr sz="1200" b="1">
                <a:solidFill>
                  <a:srgbClr val="767676"/>
                </a:solidFill>
                <a:latin typeface="Helvetica Neue"/>
                <a:ea typeface="Helvetica Neue"/>
                <a:cs typeface="Helvetica Neue"/>
                <a:sym typeface="Helvetica Neue"/>
              </a:defRPr>
            </a:lvl4pPr>
            <a:lvl5pPr marL="0" marR="0" lvl="4" indent="0" algn="l" rtl="0">
              <a:spcBef>
                <a:spcPts val="0"/>
              </a:spcBef>
              <a:buNone/>
              <a:defRPr sz="1200" b="1">
                <a:solidFill>
                  <a:srgbClr val="767676"/>
                </a:solidFill>
                <a:latin typeface="Helvetica Neue"/>
                <a:ea typeface="Helvetica Neue"/>
                <a:cs typeface="Helvetica Neue"/>
                <a:sym typeface="Helvetica Neue"/>
              </a:defRPr>
            </a:lvl5pPr>
            <a:lvl6pPr marL="0" marR="0" lvl="5" indent="0" algn="l" rtl="0">
              <a:spcBef>
                <a:spcPts val="0"/>
              </a:spcBef>
              <a:buNone/>
              <a:defRPr sz="1200" b="1">
                <a:solidFill>
                  <a:srgbClr val="767676"/>
                </a:solidFill>
                <a:latin typeface="Helvetica Neue"/>
                <a:ea typeface="Helvetica Neue"/>
                <a:cs typeface="Helvetica Neue"/>
                <a:sym typeface="Helvetica Neue"/>
              </a:defRPr>
            </a:lvl6pPr>
            <a:lvl7pPr marL="0" marR="0" lvl="6" indent="0" algn="l" rtl="0">
              <a:spcBef>
                <a:spcPts val="0"/>
              </a:spcBef>
              <a:buNone/>
              <a:defRPr sz="1200" b="1">
                <a:solidFill>
                  <a:srgbClr val="767676"/>
                </a:solidFill>
                <a:latin typeface="Helvetica Neue"/>
                <a:ea typeface="Helvetica Neue"/>
                <a:cs typeface="Helvetica Neue"/>
                <a:sym typeface="Helvetica Neue"/>
              </a:defRPr>
            </a:lvl7pPr>
            <a:lvl8pPr marL="0" marR="0" lvl="7" indent="0" algn="l" rtl="0">
              <a:spcBef>
                <a:spcPts val="0"/>
              </a:spcBef>
              <a:buNone/>
              <a:defRPr sz="1200" b="1">
                <a:solidFill>
                  <a:srgbClr val="767676"/>
                </a:solidFill>
                <a:latin typeface="Helvetica Neue"/>
                <a:ea typeface="Helvetica Neue"/>
                <a:cs typeface="Helvetica Neue"/>
                <a:sym typeface="Helvetica Neue"/>
              </a:defRPr>
            </a:lvl8pPr>
            <a:lvl9pPr marL="0" marR="0" lvl="8" indent="0" algn="l" rtl="0">
              <a:spcBef>
                <a:spcPts val="0"/>
              </a:spcBef>
              <a:buNone/>
              <a:defRPr sz="1200" b="1">
                <a:solidFill>
                  <a:srgbClr val="767676"/>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35"/>
        <p:cNvGrpSpPr/>
        <p:nvPr/>
      </p:nvGrpSpPr>
      <p:grpSpPr>
        <a:xfrm>
          <a:off x="0" y="0"/>
          <a:ext cx="0" cy="0"/>
          <a:chOff x="0" y="0"/>
          <a:chExt cx="0" cy="0"/>
        </a:xfrm>
      </p:grpSpPr>
      <p:sp>
        <p:nvSpPr>
          <p:cNvPr id="36" name="Google Shape;36;p20"/>
          <p:cNvSpPr/>
          <p:nvPr/>
        </p:nvSpPr>
        <p:spPr>
          <a:xfrm>
            <a:off x="0" y="0"/>
            <a:ext cx="12192000" cy="1626919"/>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a:p>
        </p:txBody>
      </p:sp>
      <p:sp>
        <p:nvSpPr>
          <p:cNvPr id="37" name="Google Shape;37;p20"/>
          <p:cNvSpPr txBox="1">
            <a:spLocks noGrp="1"/>
          </p:cNvSpPr>
          <p:nvPr>
            <p:ph type="title"/>
          </p:nvPr>
        </p:nvSpPr>
        <p:spPr>
          <a:xfrm>
            <a:off x="838200" y="330649"/>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Helvetica Neue"/>
              <a:buNone/>
              <a:defRPr sz="4000" b="1" i="0">
                <a:solidFill>
                  <a:schemeClr val="lt1"/>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0"/>
          <p:cNvSpPr txBox="1">
            <a:spLocks noGrp="1"/>
          </p:cNvSpPr>
          <p:nvPr>
            <p:ph type="body" idx="1"/>
          </p:nvPr>
        </p:nvSpPr>
        <p:spPr>
          <a:xfrm>
            <a:off x="838200" y="1881834"/>
            <a:ext cx="5181600" cy="450581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b="0" i="0">
                <a:solidFill>
                  <a:schemeClr val="dk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o"/>
              <a:defRPr b="0" i="0">
                <a:solidFill>
                  <a:schemeClr val="dk1"/>
                </a:solidFill>
                <a:latin typeface="Helvetica Neue"/>
                <a:ea typeface="Helvetica Neue"/>
                <a:cs typeface="Helvetica Neue"/>
                <a:sym typeface="Helvetica Neue"/>
              </a:defRPr>
            </a:lvl2pPr>
            <a:lvl3pPr marL="1371600" lvl="2" indent="-355600" algn="l">
              <a:lnSpc>
                <a:spcPct val="90000"/>
              </a:lnSpc>
              <a:spcBef>
                <a:spcPts val="500"/>
              </a:spcBef>
              <a:spcAft>
                <a:spcPts val="0"/>
              </a:spcAft>
              <a:buClr>
                <a:schemeClr val="dk1"/>
              </a:buClr>
              <a:buSzPts val="2000"/>
              <a:buChar char="▪"/>
              <a:defRPr b="0" i="0">
                <a:solidFill>
                  <a:schemeClr val="dk1"/>
                </a:solidFill>
                <a:latin typeface="Helvetica Neue"/>
                <a:ea typeface="Helvetica Neue"/>
                <a:cs typeface="Helvetica Neue"/>
                <a:sym typeface="Helvetica Neue"/>
              </a:defRPr>
            </a:lvl3pPr>
            <a:lvl4pPr marL="1828800" lvl="3" indent="-342900" algn="l">
              <a:lnSpc>
                <a:spcPct val="90000"/>
              </a:lnSpc>
              <a:spcBef>
                <a:spcPts val="500"/>
              </a:spcBef>
              <a:spcAft>
                <a:spcPts val="0"/>
              </a:spcAft>
              <a:buClr>
                <a:schemeClr val="dk1"/>
              </a:buClr>
              <a:buSzPts val="1800"/>
              <a:buChar char="•"/>
              <a:defRPr b="0" i="0">
                <a:solidFill>
                  <a:schemeClr val="dk1"/>
                </a:solidFill>
                <a:latin typeface="Helvetica Neue"/>
                <a:ea typeface="Helvetica Neue"/>
                <a:cs typeface="Helvetica Neue"/>
                <a:sym typeface="Helvetica Neue"/>
              </a:defRPr>
            </a:lvl4pPr>
            <a:lvl5pPr marL="2286000" lvl="4" indent="-314325" algn="l">
              <a:lnSpc>
                <a:spcPct val="90000"/>
              </a:lnSpc>
              <a:spcBef>
                <a:spcPts val="500"/>
              </a:spcBef>
              <a:spcAft>
                <a:spcPts val="0"/>
              </a:spcAft>
              <a:buClr>
                <a:schemeClr val="dk1"/>
              </a:buClr>
              <a:buSzPts val="1350"/>
              <a:buChar char="o"/>
              <a:defRPr b="0" i="0">
                <a:solidFill>
                  <a:schemeClr val="dk1"/>
                </a:solidFill>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20"/>
          <p:cNvSpPr txBox="1">
            <a:spLocks noGrp="1"/>
          </p:cNvSpPr>
          <p:nvPr>
            <p:ph type="body" idx="2"/>
          </p:nvPr>
        </p:nvSpPr>
        <p:spPr>
          <a:xfrm>
            <a:off x="6172200" y="1881833"/>
            <a:ext cx="5181600" cy="450581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b="0" i="0">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o"/>
              <a:defRPr b="0" i="0">
                <a:latin typeface="Helvetica Neue"/>
                <a:ea typeface="Helvetica Neue"/>
                <a:cs typeface="Helvetica Neue"/>
                <a:sym typeface="Helvetica Neue"/>
              </a:defRPr>
            </a:lvl2pPr>
            <a:lvl3pPr marL="1371600" lvl="2" indent="-355600" algn="l">
              <a:lnSpc>
                <a:spcPct val="90000"/>
              </a:lnSpc>
              <a:spcBef>
                <a:spcPts val="500"/>
              </a:spcBef>
              <a:spcAft>
                <a:spcPts val="0"/>
              </a:spcAft>
              <a:buClr>
                <a:schemeClr val="dk1"/>
              </a:buClr>
              <a:buSzPts val="2000"/>
              <a:buChar char="▪"/>
              <a:defRPr b="0" i="0">
                <a:latin typeface="Helvetica Neue"/>
                <a:ea typeface="Helvetica Neue"/>
                <a:cs typeface="Helvetica Neue"/>
                <a:sym typeface="Helvetica Neue"/>
              </a:defRPr>
            </a:lvl3pPr>
            <a:lvl4pPr marL="1828800" lvl="3" indent="-342900" algn="l">
              <a:lnSpc>
                <a:spcPct val="90000"/>
              </a:lnSpc>
              <a:spcBef>
                <a:spcPts val="500"/>
              </a:spcBef>
              <a:spcAft>
                <a:spcPts val="0"/>
              </a:spcAft>
              <a:buClr>
                <a:schemeClr val="dk1"/>
              </a:buClr>
              <a:buSzPts val="1800"/>
              <a:buChar char="•"/>
              <a:defRPr b="0" i="0">
                <a:latin typeface="Helvetica Neue"/>
                <a:ea typeface="Helvetica Neue"/>
                <a:cs typeface="Helvetica Neue"/>
                <a:sym typeface="Helvetica Neue"/>
              </a:defRPr>
            </a:lvl4pPr>
            <a:lvl5pPr marL="2286000" lvl="4" indent="-314325" algn="l">
              <a:lnSpc>
                <a:spcPct val="90000"/>
              </a:lnSpc>
              <a:spcBef>
                <a:spcPts val="500"/>
              </a:spcBef>
              <a:spcAft>
                <a:spcPts val="0"/>
              </a:spcAft>
              <a:buClr>
                <a:schemeClr val="dk1"/>
              </a:buClr>
              <a:buSzPts val="1350"/>
              <a:buChar char="o"/>
              <a:defRPr b="0" i="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0" name="Google Shape;40;p20"/>
          <p:cNvPicPr preferRelativeResize="0"/>
          <p:nvPr/>
        </p:nvPicPr>
        <p:blipFill rotWithShape="1">
          <a:blip r:embed="rId2">
            <a:alphaModFix/>
          </a:blip>
          <a:srcRect/>
          <a:stretch/>
        </p:blipFill>
        <p:spPr>
          <a:xfrm>
            <a:off x="9858303" y="6582099"/>
            <a:ext cx="1595690" cy="112238"/>
          </a:xfrm>
          <a:prstGeom prst="rect">
            <a:avLst/>
          </a:prstGeom>
          <a:noFill/>
          <a:ln>
            <a:noFill/>
          </a:ln>
        </p:spPr>
      </p:pic>
      <p:sp>
        <p:nvSpPr>
          <p:cNvPr id="41" name="Google Shape;41;p20"/>
          <p:cNvSpPr txBox="1">
            <a:spLocks noGrp="1"/>
          </p:cNvSpPr>
          <p:nvPr>
            <p:ph type="sldNum" idx="12"/>
          </p:nvPr>
        </p:nvSpPr>
        <p:spPr>
          <a:xfrm>
            <a:off x="11611304" y="6521821"/>
            <a:ext cx="580696" cy="23279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1">
                <a:solidFill>
                  <a:srgbClr val="767676"/>
                </a:solidFill>
                <a:latin typeface="Helvetica Neue"/>
                <a:ea typeface="Helvetica Neue"/>
                <a:cs typeface="Helvetica Neue"/>
                <a:sym typeface="Helvetica Neue"/>
              </a:defRPr>
            </a:lvl1pPr>
            <a:lvl2pPr marL="0" marR="0" lvl="1" indent="0" algn="l" rtl="0">
              <a:spcBef>
                <a:spcPts val="0"/>
              </a:spcBef>
              <a:buNone/>
              <a:defRPr sz="1200" b="1">
                <a:solidFill>
                  <a:srgbClr val="767676"/>
                </a:solidFill>
                <a:latin typeface="Helvetica Neue"/>
                <a:ea typeface="Helvetica Neue"/>
                <a:cs typeface="Helvetica Neue"/>
                <a:sym typeface="Helvetica Neue"/>
              </a:defRPr>
            </a:lvl2pPr>
            <a:lvl3pPr marL="0" marR="0" lvl="2" indent="0" algn="l" rtl="0">
              <a:spcBef>
                <a:spcPts val="0"/>
              </a:spcBef>
              <a:buNone/>
              <a:defRPr sz="1200" b="1">
                <a:solidFill>
                  <a:srgbClr val="767676"/>
                </a:solidFill>
                <a:latin typeface="Helvetica Neue"/>
                <a:ea typeface="Helvetica Neue"/>
                <a:cs typeface="Helvetica Neue"/>
                <a:sym typeface="Helvetica Neue"/>
              </a:defRPr>
            </a:lvl3pPr>
            <a:lvl4pPr marL="0" marR="0" lvl="3" indent="0" algn="l" rtl="0">
              <a:spcBef>
                <a:spcPts val="0"/>
              </a:spcBef>
              <a:buNone/>
              <a:defRPr sz="1200" b="1">
                <a:solidFill>
                  <a:srgbClr val="767676"/>
                </a:solidFill>
                <a:latin typeface="Helvetica Neue"/>
                <a:ea typeface="Helvetica Neue"/>
                <a:cs typeface="Helvetica Neue"/>
                <a:sym typeface="Helvetica Neue"/>
              </a:defRPr>
            </a:lvl4pPr>
            <a:lvl5pPr marL="0" marR="0" lvl="4" indent="0" algn="l" rtl="0">
              <a:spcBef>
                <a:spcPts val="0"/>
              </a:spcBef>
              <a:buNone/>
              <a:defRPr sz="1200" b="1">
                <a:solidFill>
                  <a:srgbClr val="767676"/>
                </a:solidFill>
                <a:latin typeface="Helvetica Neue"/>
                <a:ea typeface="Helvetica Neue"/>
                <a:cs typeface="Helvetica Neue"/>
                <a:sym typeface="Helvetica Neue"/>
              </a:defRPr>
            </a:lvl5pPr>
            <a:lvl6pPr marL="0" marR="0" lvl="5" indent="0" algn="l" rtl="0">
              <a:spcBef>
                <a:spcPts val="0"/>
              </a:spcBef>
              <a:buNone/>
              <a:defRPr sz="1200" b="1">
                <a:solidFill>
                  <a:srgbClr val="767676"/>
                </a:solidFill>
                <a:latin typeface="Helvetica Neue"/>
                <a:ea typeface="Helvetica Neue"/>
                <a:cs typeface="Helvetica Neue"/>
                <a:sym typeface="Helvetica Neue"/>
              </a:defRPr>
            </a:lvl6pPr>
            <a:lvl7pPr marL="0" marR="0" lvl="6" indent="0" algn="l" rtl="0">
              <a:spcBef>
                <a:spcPts val="0"/>
              </a:spcBef>
              <a:buNone/>
              <a:defRPr sz="1200" b="1">
                <a:solidFill>
                  <a:srgbClr val="767676"/>
                </a:solidFill>
                <a:latin typeface="Helvetica Neue"/>
                <a:ea typeface="Helvetica Neue"/>
                <a:cs typeface="Helvetica Neue"/>
                <a:sym typeface="Helvetica Neue"/>
              </a:defRPr>
            </a:lvl7pPr>
            <a:lvl8pPr marL="0" marR="0" lvl="7" indent="0" algn="l" rtl="0">
              <a:spcBef>
                <a:spcPts val="0"/>
              </a:spcBef>
              <a:buNone/>
              <a:defRPr sz="1200" b="1">
                <a:solidFill>
                  <a:srgbClr val="767676"/>
                </a:solidFill>
                <a:latin typeface="Helvetica Neue"/>
                <a:ea typeface="Helvetica Neue"/>
                <a:cs typeface="Helvetica Neue"/>
                <a:sym typeface="Helvetica Neue"/>
              </a:defRPr>
            </a:lvl8pPr>
            <a:lvl9pPr marL="0" marR="0" lvl="8" indent="0" algn="l" rtl="0">
              <a:spcBef>
                <a:spcPts val="0"/>
              </a:spcBef>
              <a:buNone/>
              <a:defRPr sz="1200" b="1">
                <a:solidFill>
                  <a:srgbClr val="767676"/>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spTree>
      <p:nvGrpSpPr>
        <p:cNvPr id="1" name="Shape 42"/>
        <p:cNvGrpSpPr/>
        <p:nvPr/>
      </p:nvGrpSpPr>
      <p:grpSpPr>
        <a:xfrm>
          <a:off x="0" y="0"/>
          <a:ext cx="0" cy="0"/>
          <a:chOff x="0" y="0"/>
          <a:chExt cx="0" cy="0"/>
        </a:xfrm>
      </p:grpSpPr>
      <p:sp>
        <p:nvSpPr>
          <p:cNvPr id="43" name="Google Shape;43;p21"/>
          <p:cNvSpPr/>
          <p:nvPr/>
        </p:nvSpPr>
        <p:spPr>
          <a:xfrm>
            <a:off x="0" y="0"/>
            <a:ext cx="12192000" cy="1626919"/>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a:p>
        </p:txBody>
      </p:sp>
      <p:sp>
        <p:nvSpPr>
          <p:cNvPr id="44" name="Google Shape;44;p21"/>
          <p:cNvSpPr txBox="1">
            <a:spLocks noGrp="1"/>
          </p:cNvSpPr>
          <p:nvPr>
            <p:ph type="title"/>
          </p:nvPr>
        </p:nvSpPr>
        <p:spPr>
          <a:xfrm>
            <a:off x="838200" y="155838"/>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Helvetica Neue"/>
              <a:buNone/>
              <a:defRPr sz="4000" b="1" i="0">
                <a:solidFill>
                  <a:schemeClr val="lt1"/>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21"/>
          <p:cNvSpPr>
            <a:spLocks noGrp="1"/>
          </p:cNvSpPr>
          <p:nvPr>
            <p:ph type="pic" idx="2"/>
          </p:nvPr>
        </p:nvSpPr>
        <p:spPr>
          <a:xfrm>
            <a:off x="838200" y="1897625"/>
            <a:ext cx="10515600" cy="4289417"/>
          </a:xfrm>
          <a:prstGeom prst="rect">
            <a:avLst/>
          </a:prstGeom>
          <a:noFill/>
          <a:ln>
            <a:noFill/>
          </a:ln>
        </p:spPr>
      </p:sp>
      <p:pic>
        <p:nvPicPr>
          <p:cNvPr id="46" name="Google Shape;46;p21"/>
          <p:cNvPicPr preferRelativeResize="0"/>
          <p:nvPr/>
        </p:nvPicPr>
        <p:blipFill rotWithShape="1">
          <a:blip r:embed="rId2">
            <a:alphaModFix/>
          </a:blip>
          <a:srcRect/>
          <a:stretch/>
        </p:blipFill>
        <p:spPr>
          <a:xfrm>
            <a:off x="9858303" y="6582099"/>
            <a:ext cx="1595690" cy="112238"/>
          </a:xfrm>
          <a:prstGeom prst="rect">
            <a:avLst/>
          </a:prstGeom>
          <a:noFill/>
          <a:ln>
            <a:noFill/>
          </a:ln>
        </p:spPr>
      </p:pic>
      <p:sp>
        <p:nvSpPr>
          <p:cNvPr id="47" name="Google Shape;47;p21"/>
          <p:cNvSpPr txBox="1">
            <a:spLocks noGrp="1"/>
          </p:cNvSpPr>
          <p:nvPr>
            <p:ph type="sldNum" idx="12"/>
          </p:nvPr>
        </p:nvSpPr>
        <p:spPr>
          <a:xfrm>
            <a:off x="11611304" y="6521821"/>
            <a:ext cx="580696" cy="23279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1">
                <a:solidFill>
                  <a:srgbClr val="767676"/>
                </a:solidFill>
                <a:latin typeface="Helvetica Neue"/>
                <a:ea typeface="Helvetica Neue"/>
                <a:cs typeface="Helvetica Neue"/>
                <a:sym typeface="Helvetica Neue"/>
              </a:defRPr>
            </a:lvl1pPr>
            <a:lvl2pPr marL="0" marR="0" lvl="1" indent="0" algn="l" rtl="0">
              <a:spcBef>
                <a:spcPts val="0"/>
              </a:spcBef>
              <a:buNone/>
              <a:defRPr sz="1200" b="1">
                <a:solidFill>
                  <a:srgbClr val="767676"/>
                </a:solidFill>
                <a:latin typeface="Helvetica Neue"/>
                <a:ea typeface="Helvetica Neue"/>
                <a:cs typeface="Helvetica Neue"/>
                <a:sym typeface="Helvetica Neue"/>
              </a:defRPr>
            </a:lvl2pPr>
            <a:lvl3pPr marL="0" marR="0" lvl="2" indent="0" algn="l" rtl="0">
              <a:spcBef>
                <a:spcPts val="0"/>
              </a:spcBef>
              <a:buNone/>
              <a:defRPr sz="1200" b="1">
                <a:solidFill>
                  <a:srgbClr val="767676"/>
                </a:solidFill>
                <a:latin typeface="Helvetica Neue"/>
                <a:ea typeface="Helvetica Neue"/>
                <a:cs typeface="Helvetica Neue"/>
                <a:sym typeface="Helvetica Neue"/>
              </a:defRPr>
            </a:lvl3pPr>
            <a:lvl4pPr marL="0" marR="0" lvl="3" indent="0" algn="l" rtl="0">
              <a:spcBef>
                <a:spcPts val="0"/>
              </a:spcBef>
              <a:buNone/>
              <a:defRPr sz="1200" b="1">
                <a:solidFill>
                  <a:srgbClr val="767676"/>
                </a:solidFill>
                <a:latin typeface="Helvetica Neue"/>
                <a:ea typeface="Helvetica Neue"/>
                <a:cs typeface="Helvetica Neue"/>
                <a:sym typeface="Helvetica Neue"/>
              </a:defRPr>
            </a:lvl4pPr>
            <a:lvl5pPr marL="0" marR="0" lvl="4" indent="0" algn="l" rtl="0">
              <a:spcBef>
                <a:spcPts val="0"/>
              </a:spcBef>
              <a:buNone/>
              <a:defRPr sz="1200" b="1">
                <a:solidFill>
                  <a:srgbClr val="767676"/>
                </a:solidFill>
                <a:latin typeface="Helvetica Neue"/>
                <a:ea typeface="Helvetica Neue"/>
                <a:cs typeface="Helvetica Neue"/>
                <a:sym typeface="Helvetica Neue"/>
              </a:defRPr>
            </a:lvl5pPr>
            <a:lvl6pPr marL="0" marR="0" lvl="5" indent="0" algn="l" rtl="0">
              <a:spcBef>
                <a:spcPts val="0"/>
              </a:spcBef>
              <a:buNone/>
              <a:defRPr sz="1200" b="1">
                <a:solidFill>
                  <a:srgbClr val="767676"/>
                </a:solidFill>
                <a:latin typeface="Helvetica Neue"/>
                <a:ea typeface="Helvetica Neue"/>
                <a:cs typeface="Helvetica Neue"/>
                <a:sym typeface="Helvetica Neue"/>
              </a:defRPr>
            </a:lvl6pPr>
            <a:lvl7pPr marL="0" marR="0" lvl="6" indent="0" algn="l" rtl="0">
              <a:spcBef>
                <a:spcPts val="0"/>
              </a:spcBef>
              <a:buNone/>
              <a:defRPr sz="1200" b="1">
                <a:solidFill>
                  <a:srgbClr val="767676"/>
                </a:solidFill>
                <a:latin typeface="Helvetica Neue"/>
                <a:ea typeface="Helvetica Neue"/>
                <a:cs typeface="Helvetica Neue"/>
                <a:sym typeface="Helvetica Neue"/>
              </a:defRPr>
            </a:lvl7pPr>
            <a:lvl8pPr marL="0" marR="0" lvl="7" indent="0" algn="l" rtl="0">
              <a:spcBef>
                <a:spcPts val="0"/>
              </a:spcBef>
              <a:buNone/>
              <a:defRPr sz="1200" b="1">
                <a:solidFill>
                  <a:srgbClr val="767676"/>
                </a:solidFill>
                <a:latin typeface="Helvetica Neue"/>
                <a:ea typeface="Helvetica Neue"/>
                <a:cs typeface="Helvetica Neue"/>
                <a:sym typeface="Helvetica Neue"/>
              </a:defRPr>
            </a:lvl8pPr>
            <a:lvl9pPr marL="0" marR="0" lvl="8" indent="0" algn="l" rtl="0">
              <a:spcBef>
                <a:spcPts val="0"/>
              </a:spcBef>
              <a:buNone/>
              <a:defRPr sz="1200" b="1">
                <a:solidFill>
                  <a:srgbClr val="767676"/>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48"/>
        <p:cNvGrpSpPr/>
        <p:nvPr/>
      </p:nvGrpSpPr>
      <p:grpSpPr>
        <a:xfrm>
          <a:off x="0" y="0"/>
          <a:ext cx="0" cy="0"/>
          <a:chOff x="0" y="0"/>
          <a:chExt cx="0" cy="0"/>
        </a:xfrm>
      </p:grpSpPr>
      <p:sp>
        <p:nvSpPr>
          <p:cNvPr id="49" name="Google Shape;49;p22"/>
          <p:cNvSpPr/>
          <p:nvPr/>
        </p:nvSpPr>
        <p:spPr>
          <a:xfrm>
            <a:off x="0" y="0"/>
            <a:ext cx="12192000" cy="1626919"/>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a:p>
        </p:txBody>
      </p:sp>
      <p:sp>
        <p:nvSpPr>
          <p:cNvPr id="50" name="Google Shape;50;p22"/>
          <p:cNvSpPr txBox="1">
            <a:spLocks noGrp="1"/>
          </p:cNvSpPr>
          <p:nvPr>
            <p:ph type="title"/>
          </p:nvPr>
        </p:nvSpPr>
        <p:spPr>
          <a:xfrm>
            <a:off x="838200" y="155838"/>
            <a:ext cx="10515600" cy="1325563"/>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Helvetica Neue"/>
              <a:buNone/>
              <a:defRPr sz="4000" b="1" i="0">
                <a:solidFill>
                  <a:schemeClr val="lt1"/>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2"/>
          <p:cNvSpPr>
            <a:spLocks noGrp="1"/>
          </p:cNvSpPr>
          <p:nvPr>
            <p:ph type="pic" idx="2"/>
          </p:nvPr>
        </p:nvSpPr>
        <p:spPr>
          <a:xfrm>
            <a:off x="838200" y="1897625"/>
            <a:ext cx="10515600" cy="4289417"/>
          </a:xfrm>
          <a:prstGeom prst="rect">
            <a:avLst/>
          </a:prstGeom>
          <a:noFill/>
          <a:ln>
            <a:noFill/>
          </a:ln>
        </p:spPr>
      </p:sp>
      <p:pic>
        <p:nvPicPr>
          <p:cNvPr id="52" name="Google Shape;52;p22"/>
          <p:cNvPicPr preferRelativeResize="0"/>
          <p:nvPr/>
        </p:nvPicPr>
        <p:blipFill rotWithShape="1">
          <a:blip r:embed="rId2">
            <a:alphaModFix/>
          </a:blip>
          <a:srcRect/>
          <a:stretch/>
        </p:blipFill>
        <p:spPr>
          <a:xfrm>
            <a:off x="9858303" y="6582099"/>
            <a:ext cx="1595690" cy="112238"/>
          </a:xfrm>
          <a:prstGeom prst="rect">
            <a:avLst/>
          </a:prstGeom>
          <a:noFill/>
          <a:ln>
            <a:noFill/>
          </a:ln>
        </p:spPr>
      </p:pic>
      <p:sp>
        <p:nvSpPr>
          <p:cNvPr id="53" name="Google Shape;53;p22"/>
          <p:cNvSpPr txBox="1">
            <a:spLocks noGrp="1"/>
          </p:cNvSpPr>
          <p:nvPr>
            <p:ph type="sldNum" idx="12"/>
          </p:nvPr>
        </p:nvSpPr>
        <p:spPr>
          <a:xfrm>
            <a:off x="11611304" y="6521821"/>
            <a:ext cx="580696" cy="23279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1">
                <a:solidFill>
                  <a:srgbClr val="767676"/>
                </a:solidFill>
                <a:latin typeface="Helvetica Neue"/>
                <a:ea typeface="Helvetica Neue"/>
                <a:cs typeface="Helvetica Neue"/>
                <a:sym typeface="Helvetica Neue"/>
              </a:defRPr>
            </a:lvl1pPr>
            <a:lvl2pPr marL="0" marR="0" lvl="1" indent="0" algn="l" rtl="0">
              <a:spcBef>
                <a:spcPts val="0"/>
              </a:spcBef>
              <a:buNone/>
              <a:defRPr sz="1200" b="1">
                <a:solidFill>
                  <a:srgbClr val="767676"/>
                </a:solidFill>
                <a:latin typeface="Helvetica Neue"/>
                <a:ea typeface="Helvetica Neue"/>
                <a:cs typeface="Helvetica Neue"/>
                <a:sym typeface="Helvetica Neue"/>
              </a:defRPr>
            </a:lvl2pPr>
            <a:lvl3pPr marL="0" marR="0" lvl="2" indent="0" algn="l" rtl="0">
              <a:spcBef>
                <a:spcPts val="0"/>
              </a:spcBef>
              <a:buNone/>
              <a:defRPr sz="1200" b="1">
                <a:solidFill>
                  <a:srgbClr val="767676"/>
                </a:solidFill>
                <a:latin typeface="Helvetica Neue"/>
                <a:ea typeface="Helvetica Neue"/>
                <a:cs typeface="Helvetica Neue"/>
                <a:sym typeface="Helvetica Neue"/>
              </a:defRPr>
            </a:lvl3pPr>
            <a:lvl4pPr marL="0" marR="0" lvl="3" indent="0" algn="l" rtl="0">
              <a:spcBef>
                <a:spcPts val="0"/>
              </a:spcBef>
              <a:buNone/>
              <a:defRPr sz="1200" b="1">
                <a:solidFill>
                  <a:srgbClr val="767676"/>
                </a:solidFill>
                <a:latin typeface="Helvetica Neue"/>
                <a:ea typeface="Helvetica Neue"/>
                <a:cs typeface="Helvetica Neue"/>
                <a:sym typeface="Helvetica Neue"/>
              </a:defRPr>
            </a:lvl4pPr>
            <a:lvl5pPr marL="0" marR="0" lvl="4" indent="0" algn="l" rtl="0">
              <a:spcBef>
                <a:spcPts val="0"/>
              </a:spcBef>
              <a:buNone/>
              <a:defRPr sz="1200" b="1">
                <a:solidFill>
                  <a:srgbClr val="767676"/>
                </a:solidFill>
                <a:latin typeface="Helvetica Neue"/>
                <a:ea typeface="Helvetica Neue"/>
                <a:cs typeface="Helvetica Neue"/>
                <a:sym typeface="Helvetica Neue"/>
              </a:defRPr>
            </a:lvl5pPr>
            <a:lvl6pPr marL="0" marR="0" lvl="5" indent="0" algn="l" rtl="0">
              <a:spcBef>
                <a:spcPts val="0"/>
              </a:spcBef>
              <a:buNone/>
              <a:defRPr sz="1200" b="1">
                <a:solidFill>
                  <a:srgbClr val="767676"/>
                </a:solidFill>
                <a:latin typeface="Helvetica Neue"/>
                <a:ea typeface="Helvetica Neue"/>
                <a:cs typeface="Helvetica Neue"/>
                <a:sym typeface="Helvetica Neue"/>
              </a:defRPr>
            </a:lvl6pPr>
            <a:lvl7pPr marL="0" marR="0" lvl="6" indent="0" algn="l" rtl="0">
              <a:spcBef>
                <a:spcPts val="0"/>
              </a:spcBef>
              <a:buNone/>
              <a:defRPr sz="1200" b="1">
                <a:solidFill>
                  <a:srgbClr val="767676"/>
                </a:solidFill>
                <a:latin typeface="Helvetica Neue"/>
                <a:ea typeface="Helvetica Neue"/>
                <a:cs typeface="Helvetica Neue"/>
                <a:sym typeface="Helvetica Neue"/>
              </a:defRPr>
            </a:lvl7pPr>
            <a:lvl8pPr marL="0" marR="0" lvl="7" indent="0" algn="l" rtl="0">
              <a:spcBef>
                <a:spcPts val="0"/>
              </a:spcBef>
              <a:buNone/>
              <a:defRPr sz="1200" b="1">
                <a:solidFill>
                  <a:srgbClr val="767676"/>
                </a:solidFill>
                <a:latin typeface="Helvetica Neue"/>
                <a:ea typeface="Helvetica Neue"/>
                <a:cs typeface="Helvetica Neue"/>
                <a:sym typeface="Helvetica Neue"/>
              </a:defRPr>
            </a:lvl8pPr>
            <a:lvl9pPr marL="0" marR="0" lvl="8" indent="0" algn="l" rtl="0">
              <a:spcBef>
                <a:spcPts val="0"/>
              </a:spcBef>
              <a:buNone/>
              <a:defRPr sz="1200" b="1">
                <a:solidFill>
                  <a:srgbClr val="767676"/>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2_Title and Content">
  <p:cSld name="12_Title and Content">
    <p:spTree>
      <p:nvGrpSpPr>
        <p:cNvPr id="1" name="Shape 54"/>
        <p:cNvGrpSpPr/>
        <p:nvPr/>
      </p:nvGrpSpPr>
      <p:grpSpPr>
        <a:xfrm>
          <a:off x="0" y="0"/>
          <a:ext cx="0" cy="0"/>
          <a:chOff x="0" y="0"/>
          <a:chExt cx="0" cy="0"/>
        </a:xfrm>
      </p:grpSpPr>
      <p:pic>
        <p:nvPicPr>
          <p:cNvPr id="55" name="Google Shape;55;p23"/>
          <p:cNvPicPr preferRelativeResize="0"/>
          <p:nvPr/>
        </p:nvPicPr>
        <p:blipFill rotWithShape="1">
          <a:blip r:embed="rId2">
            <a:alphaModFix amt="50000"/>
          </a:blip>
          <a:srcRect/>
          <a:stretch/>
        </p:blipFill>
        <p:spPr>
          <a:xfrm>
            <a:off x="0" y="0"/>
            <a:ext cx="12192000" cy="6858000"/>
          </a:xfrm>
          <a:prstGeom prst="rect">
            <a:avLst/>
          </a:prstGeom>
          <a:noFill/>
          <a:ln>
            <a:noFill/>
          </a:ln>
        </p:spPr>
      </p:pic>
      <p:sp>
        <p:nvSpPr>
          <p:cNvPr id="56" name="Google Shape;56;p23"/>
          <p:cNvSpPr/>
          <p:nvPr/>
        </p:nvSpPr>
        <p:spPr>
          <a:xfrm>
            <a:off x="0" y="1603022"/>
            <a:ext cx="12192000" cy="3749231"/>
          </a:xfrm>
          <a:prstGeom prst="rect">
            <a:avLst/>
          </a:prstGeom>
          <a:solidFill>
            <a:schemeClr val="accent5"/>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a:p>
        </p:txBody>
      </p:sp>
      <p:sp>
        <p:nvSpPr>
          <p:cNvPr id="57" name="Google Shape;57;p23"/>
          <p:cNvSpPr txBox="1">
            <a:spLocks noGrp="1"/>
          </p:cNvSpPr>
          <p:nvPr>
            <p:ph type="title"/>
          </p:nvPr>
        </p:nvSpPr>
        <p:spPr>
          <a:xfrm>
            <a:off x="838200" y="1928194"/>
            <a:ext cx="10515600" cy="3076426"/>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Helvetica Neue"/>
              <a:buNone/>
              <a:defRPr sz="3600" b="1" i="0">
                <a:solidFill>
                  <a:schemeClr val="lt1"/>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23"/>
          <p:cNvSpPr txBox="1">
            <a:spLocks noGrp="1"/>
          </p:cNvSpPr>
          <p:nvPr>
            <p:ph type="sldNum" idx="12"/>
          </p:nvPr>
        </p:nvSpPr>
        <p:spPr>
          <a:xfrm>
            <a:off x="11611304" y="6521821"/>
            <a:ext cx="580696" cy="23279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1">
                <a:solidFill>
                  <a:schemeClr val="lt1"/>
                </a:solidFill>
                <a:latin typeface="Helvetica Neue"/>
                <a:ea typeface="Helvetica Neue"/>
                <a:cs typeface="Helvetica Neue"/>
                <a:sym typeface="Helvetica Neue"/>
              </a:defRPr>
            </a:lvl1pPr>
            <a:lvl2pPr marL="0" marR="0" lvl="1" indent="0" algn="l" rtl="0">
              <a:spcBef>
                <a:spcPts val="0"/>
              </a:spcBef>
              <a:buNone/>
              <a:defRPr sz="1200" b="1">
                <a:solidFill>
                  <a:schemeClr val="lt1"/>
                </a:solidFill>
                <a:latin typeface="Helvetica Neue"/>
                <a:ea typeface="Helvetica Neue"/>
                <a:cs typeface="Helvetica Neue"/>
                <a:sym typeface="Helvetica Neue"/>
              </a:defRPr>
            </a:lvl2pPr>
            <a:lvl3pPr marL="0" marR="0" lvl="2" indent="0" algn="l" rtl="0">
              <a:spcBef>
                <a:spcPts val="0"/>
              </a:spcBef>
              <a:buNone/>
              <a:defRPr sz="1200" b="1">
                <a:solidFill>
                  <a:schemeClr val="lt1"/>
                </a:solidFill>
                <a:latin typeface="Helvetica Neue"/>
                <a:ea typeface="Helvetica Neue"/>
                <a:cs typeface="Helvetica Neue"/>
                <a:sym typeface="Helvetica Neue"/>
              </a:defRPr>
            </a:lvl3pPr>
            <a:lvl4pPr marL="0" marR="0" lvl="3" indent="0" algn="l" rtl="0">
              <a:spcBef>
                <a:spcPts val="0"/>
              </a:spcBef>
              <a:buNone/>
              <a:defRPr sz="1200" b="1">
                <a:solidFill>
                  <a:schemeClr val="lt1"/>
                </a:solidFill>
                <a:latin typeface="Helvetica Neue"/>
                <a:ea typeface="Helvetica Neue"/>
                <a:cs typeface="Helvetica Neue"/>
                <a:sym typeface="Helvetica Neue"/>
              </a:defRPr>
            </a:lvl4pPr>
            <a:lvl5pPr marL="0" marR="0" lvl="4" indent="0" algn="l" rtl="0">
              <a:spcBef>
                <a:spcPts val="0"/>
              </a:spcBef>
              <a:buNone/>
              <a:defRPr sz="1200" b="1">
                <a:solidFill>
                  <a:schemeClr val="lt1"/>
                </a:solidFill>
                <a:latin typeface="Helvetica Neue"/>
                <a:ea typeface="Helvetica Neue"/>
                <a:cs typeface="Helvetica Neue"/>
                <a:sym typeface="Helvetica Neue"/>
              </a:defRPr>
            </a:lvl5pPr>
            <a:lvl6pPr marL="0" marR="0" lvl="5" indent="0" algn="l" rtl="0">
              <a:spcBef>
                <a:spcPts val="0"/>
              </a:spcBef>
              <a:buNone/>
              <a:defRPr sz="1200" b="1">
                <a:solidFill>
                  <a:schemeClr val="lt1"/>
                </a:solidFill>
                <a:latin typeface="Helvetica Neue"/>
                <a:ea typeface="Helvetica Neue"/>
                <a:cs typeface="Helvetica Neue"/>
                <a:sym typeface="Helvetica Neue"/>
              </a:defRPr>
            </a:lvl6pPr>
            <a:lvl7pPr marL="0" marR="0" lvl="6" indent="0" algn="l" rtl="0">
              <a:spcBef>
                <a:spcPts val="0"/>
              </a:spcBef>
              <a:buNone/>
              <a:defRPr sz="1200" b="1">
                <a:solidFill>
                  <a:schemeClr val="lt1"/>
                </a:solidFill>
                <a:latin typeface="Helvetica Neue"/>
                <a:ea typeface="Helvetica Neue"/>
                <a:cs typeface="Helvetica Neue"/>
                <a:sym typeface="Helvetica Neue"/>
              </a:defRPr>
            </a:lvl7pPr>
            <a:lvl8pPr marL="0" marR="0" lvl="7" indent="0" algn="l" rtl="0">
              <a:spcBef>
                <a:spcPts val="0"/>
              </a:spcBef>
              <a:buNone/>
              <a:defRPr sz="1200" b="1">
                <a:solidFill>
                  <a:schemeClr val="lt1"/>
                </a:solidFill>
                <a:latin typeface="Helvetica Neue"/>
                <a:ea typeface="Helvetica Neue"/>
                <a:cs typeface="Helvetica Neue"/>
                <a:sym typeface="Helvetica Neue"/>
              </a:defRPr>
            </a:lvl8pPr>
            <a:lvl9pPr marL="0" marR="0" lvl="8" indent="0" algn="l" rtl="0">
              <a:spcBef>
                <a:spcPts val="0"/>
              </a:spcBef>
              <a:buNone/>
              <a:defRPr sz="1200" b="1">
                <a:solidFill>
                  <a:schemeClr val="lt1"/>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pic>
        <p:nvPicPr>
          <p:cNvPr id="59" name="Google Shape;59;p23"/>
          <p:cNvPicPr preferRelativeResize="0"/>
          <p:nvPr/>
        </p:nvPicPr>
        <p:blipFill rotWithShape="1">
          <a:blip r:embed="rId3">
            <a:alphaModFix/>
          </a:blip>
          <a:srcRect/>
          <a:stretch/>
        </p:blipFill>
        <p:spPr>
          <a:xfrm>
            <a:off x="9822320" y="6576011"/>
            <a:ext cx="1647258" cy="11408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Picture with Caption">
  <p:cSld name="4_Picture with Caption">
    <p:spTree>
      <p:nvGrpSpPr>
        <p:cNvPr id="1" name="Shape 60"/>
        <p:cNvGrpSpPr/>
        <p:nvPr/>
      </p:nvGrpSpPr>
      <p:grpSpPr>
        <a:xfrm>
          <a:off x="0" y="0"/>
          <a:ext cx="0" cy="0"/>
          <a:chOff x="0" y="0"/>
          <a:chExt cx="0" cy="0"/>
        </a:xfrm>
      </p:grpSpPr>
      <p:sp>
        <p:nvSpPr>
          <p:cNvPr id="61" name="Google Shape;61;p24"/>
          <p:cNvSpPr/>
          <p:nvPr/>
        </p:nvSpPr>
        <p:spPr>
          <a:xfrm>
            <a:off x="0" y="0"/>
            <a:ext cx="4772025"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2" name="Google Shape;62;p24"/>
          <p:cNvSpPr txBox="1">
            <a:spLocks noGrp="1"/>
          </p:cNvSpPr>
          <p:nvPr>
            <p:ph type="title"/>
          </p:nvPr>
        </p:nvSpPr>
        <p:spPr>
          <a:xfrm>
            <a:off x="419893" y="1416412"/>
            <a:ext cx="3932237" cy="4025176"/>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i="0">
                <a:solidFill>
                  <a:schemeClr val="lt1"/>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4"/>
          <p:cNvSpPr>
            <a:spLocks noGrp="1"/>
          </p:cNvSpPr>
          <p:nvPr>
            <p:ph type="pic" idx="2"/>
          </p:nvPr>
        </p:nvSpPr>
        <p:spPr>
          <a:xfrm>
            <a:off x="5183188" y="457200"/>
            <a:ext cx="6172200" cy="5729843"/>
          </a:xfrm>
          <a:prstGeom prst="rect">
            <a:avLst/>
          </a:prstGeom>
          <a:noFill/>
          <a:ln>
            <a:noFill/>
          </a:ln>
        </p:spPr>
      </p:sp>
      <p:pic>
        <p:nvPicPr>
          <p:cNvPr id="64" name="Google Shape;64;p24"/>
          <p:cNvPicPr preferRelativeResize="0"/>
          <p:nvPr/>
        </p:nvPicPr>
        <p:blipFill rotWithShape="1">
          <a:blip r:embed="rId2">
            <a:alphaModFix/>
          </a:blip>
          <a:srcRect/>
          <a:stretch/>
        </p:blipFill>
        <p:spPr>
          <a:xfrm>
            <a:off x="9858303" y="6582099"/>
            <a:ext cx="1595690" cy="112238"/>
          </a:xfrm>
          <a:prstGeom prst="rect">
            <a:avLst/>
          </a:prstGeom>
          <a:noFill/>
          <a:ln>
            <a:noFill/>
          </a:ln>
        </p:spPr>
      </p:pic>
      <p:sp>
        <p:nvSpPr>
          <p:cNvPr id="65" name="Google Shape;65;p24"/>
          <p:cNvSpPr txBox="1">
            <a:spLocks noGrp="1"/>
          </p:cNvSpPr>
          <p:nvPr>
            <p:ph type="sldNum" idx="12"/>
          </p:nvPr>
        </p:nvSpPr>
        <p:spPr>
          <a:xfrm>
            <a:off x="11611304" y="6521821"/>
            <a:ext cx="580696" cy="23279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1">
                <a:solidFill>
                  <a:srgbClr val="767676"/>
                </a:solidFill>
                <a:latin typeface="Helvetica Neue"/>
                <a:ea typeface="Helvetica Neue"/>
                <a:cs typeface="Helvetica Neue"/>
                <a:sym typeface="Helvetica Neue"/>
              </a:defRPr>
            </a:lvl1pPr>
            <a:lvl2pPr marL="0" marR="0" lvl="1" indent="0" algn="l" rtl="0">
              <a:spcBef>
                <a:spcPts val="0"/>
              </a:spcBef>
              <a:buNone/>
              <a:defRPr sz="1200" b="1">
                <a:solidFill>
                  <a:srgbClr val="767676"/>
                </a:solidFill>
                <a:latin typeface="Helvetica Neue"/>
                <a:ea typeface="Helvetica Neue"/>
                <a:cs typeface="Helvetica Neue"/>
                <a:sym typeface="Helvetica Neue"/>
              </a:defRPr>
            </a:lvl2pPr>
            <a:lvl3pPr marL="0" marR="0" lvl="2" indent="0" algn="l" rtl="0">
              <a:spcBef>
                <a:spcPts val="0"/>
              </a:spcBef>
              <a:buNone/>
              <a:defRPr sz="1200" b="1">
                <a:solidFill>
                  <a:srgbClr val="767676"/>
                </a:solidFill>
                <a:latin typeface="Helvetica Neue"/>
                <a:ea typeface="Helvetica Neue"/>
                <a:cs typeface="Helvetica Neue"/>
                <a:sym typeface="Helvetica Neue"/>
              </a:defRPr>
            </a:lvl3pPr>
            <a:lvl4pPr marL="0" marR="0" lvl="3" indent="0" algn="l" rtl="0">
              <a:spcBef>
                <a:spcPts val="0"/>
              </a:spcBef>
              <a:buNone/>
              <a:defRPr sz="1200" b="1">
                <a:solidFill>
                  <a:srgbClr val="767676"/>
                </a:solidFill>
                <a:latin typeface="Helvetica Neue"/>
                <a:ea typeface="Helvetica Neue"/>
                <a:cs typeface="Helvetica Neue"/>
                <a:sym typeface="Helvetica Neue"/>
              </a:defRPr>
            </a:lvl4pPr>
            <a:lvl5pPr marL="0" marR="0" lvl="4" indent="0" algn="l" rtl="0">
              <a:spcBef>
                <a:spcPts val="0"/>
              </a:spcBef>
              <a:buNone/>
              <a:defRPr sz="1200" b="1">
                <a:solidFill>
                  <a:srgbClr val="767676"/>
                </a:solidFill>
                <a:latin typeface="Helvetica Neue"/>
                <a:ea typeface="Helvetica Neue"/>
                <a:cs typeface="Helvetica Neue"/>
                <a:sym typeface="Helvetica Neue"/>
              </a:defRPr>
            </a:lvl5pPr>
            <a:lvl6pPr marL="0" marR="0" lvl="5" indent="0" algn="l" rtl="0">
              <a:spcBef>
                <a:spcPts val="0"/>
              </a:spcBef>
              <a:buNone/>
              <a:defRPr sz="1200" b="1">
                <a:solidFill>
                  <a:srgbClr val="767676"/>
                </a:solidFill>
                <a:latin typeface="Helvetica Neue"/>
                <a:ea typeface="Helvetica Neue"/>
                <a:cs typeface="Helvetica Neue"/>
                <a:sym typeface="Helvetica Neue"/>
              </a:defRPr>
            </a:lvl6pPr>
            <a:lvl7pPr marL="0" marR="0" lvl="6" indent="0" algn="l" rtl="0">
              <a:spcBef>
                <a:spcPts val="0"/>
              </a:spcBef>
              <a:buNone/>
              <a:defRPr sz="1200" b="1">
                <a:solidFill>
                  <a:srgbClr val="767676"/>
                </a:solidFill>
                <a:latin typeface="Helvetica Neue"/>
                <a:ea typeface="Helvetica Neue"/>
                <a:cs typeface="Helvetica Neue"/>
                <a:sym typeface="Helvetica Neue"/>
              </a:defRPr>
            </a:lvl7pPr>
            <a:lvl8pPr marL="0" marR="0" lvl="7" indent="0" algn="l" rtl="0">
              <a:spcBef>
                <a:spcPts val="0"/>
              </a:spcBef>
              <a:buNone/>
              <a:defRPr sz="1200" b="1">
                <a:solidFill>
                  <a:srgbClr val="767676"/>
                </a:solidFill>
                <a:latin typeface="Helvetica Neue"/>
                <a:ea typeface="Helvetica Neue"/>
                <a:cs typeface="Helvetica Neue"/>
                <a:sym typeface="Helvetica Neue"/>
              </a:defRPr>
            </a:lvl8pPr>
            <a:lvl9pPr marL="0" marR="0" lvl="8" indent="0" algn="l" rtl="0">
              <a:spcBef>
                <a:spcPts val="0"/>
              </a:spcBef>
              <a:buNone/>
              <a:defRPr sz="1200" b="1">
                <a:solidFill>
                  <a:srgbClr val="767676"/>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3_Title and Content">
  <p:cSld name="13_Title and Content">
    <p:spTree>
      <p:nvGrpSpPr>
        <p:cNvPr id="1" name="Shape 66"/>
        <p:cNvGrpSpPr/>
        <p:nvPr/>
      </p:nvGrpSpPr>
      <p:grpSpPr>
        <a:xfrm>
          <a:off x="0" y="0"/>
          <a:ext cx="0" cy="0"/>
          <a:chOff x="0" y="0"/>
          <a:chExt cx="0" cy="0"/>
        </a:xfrm>
      </p:grpSpPr>
      <p:pic>
        <p:nvPicPr>
          <p:cNvPr id="67" name="Google Shape;67;p25"/>
          <p:cNvPicPr preferRelativeResize="0"/>
          <p:nvPr/>
        </p:nvPicPr>
        <p:blipFill rotWithShape="1">
          <a:blip r:embed="rId2">
            <a:alphaModFix amt="85000"/>
          </a:blip>
          <a:srcRect/>
          <a:stretch/>
        </p:blipFill>
        <p:spPr>
          <a:xfrm>
            <a:off x="0" y="0"/>
            <a:ext cx="12192000" cy="6858000"/>
          </a:xfrm>
          <a:prstGeom prst="rect">
            <a:avLst/>
          </a:prstGeom>
          <a:noFill/>
          <a:ln>
            <a:noFill/>
          </a:ln>
        </p:spPr>
      </p:pic>
      <p:sp>
        <p:nvSpPr>
          <p:cNvPr id="68" name="Google Shape;68;p25"/>
          <p:cNvSpPr/>
          <p:nvPr/>
        </p:nvSpPr>
        <p:spPr>
          <a:xfrm>
            <a:off x="0" y="1603022"/>
            <a:ext cx="12192000" cy="3749231"/>
          </a:xfrm>
          <a:prstGeom prst="rect">
            <a:avLst/>
          </a:prstGeom>
          <a:solidFill>
            <a:schemeClr val="accent5"/>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 </a:t>
            </a:r>
            <a:endParaRPr/>
          </a:p>
        </p:txBody>
      </p:sp>
      <p:sp>
        <p:nvSpPr>
          <p:cNvPr id="69" name="Google Shape;69;p25"/>
          <p:cNvSpPr txBox="1">
            <a:spLocks noGrp="1"/>
          </p:cNvSpPr>
          <p:nvPr>
            <p:ph type="title"/>
          </p:nvPr>
        </p:nvSpPr>
        <p:spPr>
          <a:xfrm>
            <a:off x="838200" y="1928194"/>
            <a:ext cx="10515600" cy="3076426"/>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Helvetica Neue"/>
              <a:buNone/>
              <a:defRPr sz="3600" b="1" i="0">
                <a:solidFill>
                  <a:schemeClr val="lt1"/>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5"/>
          <p:cNvSpPr txBox="1">
            <a:spLocks noGrp="1"/>
          </p:cNvSpPr>
          <p:nvPr>
            <p:ph type="sldNum" idx="12"/>
          </p:nvPr>
        </p:nvSpPr>
        <p:spPr>
          <a:xfrm>
            <a:off x="11611304" y="6521821"/>
            <a:ext cx="580696" cy="232794"/>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buNone/>
              <a:defRPr sz="1200" b="1">
                <a:solidFill>
                  <a:srgbClr val="767676"/>
                </a:solidFill>
                <a:latin typeface="Helvetica Neue"/>
                <a:ea typeface="Helvetica Neue"/>
                <a:cs typeface="Helvetica Neue"/>
                <a:sym typeface="Helvetica Neue"/>
              </a:defRPr>
            </a:lvl1pPr>
            <a:lvl2pPr marL="0" marR="0" lvl="1" indent="0" algn="l" rtl="0">
              <a:spcBef>
                <a:spcPts val="0"/>
              </a:spcBef>
              <a:buNone/>
              <a:defRPr sz="1200" b="1">
                <a:solidFill>
                  <a:srgbClr val="767676"/>
                </a:solidFill>
                <a:latin typeface="Helvetica Neue"/>
                <a:ea typeface="Helvetica Neue"/>
                <a:cs typeface="Helvetica Neue"/>
                <a:sym typeface="Helvetica Neue"/>
              </a:defRPr>
            </a:lvl2pPr>
            <a:lvl3pPr marL="0" marR="0" lvl="2" indent="0" algn="l" rtl="0">
              <a:spcBef>
                <a:spcPts val="0"/>
              </a:spcBef>
              <a:buNone/>
              <a:defRPr sz="1200" b="1">
                <a:solidFill>
                  <a:srgbClr val="767676"/>
                </a:solidFill>
                <a:latin typeface="Helvetica Neue"/>
                <a:ea typeface="Helvetica Neue"/>
                <a:cs typeface="Helvetica Neue"/>
                <a:sym typeface="Helvetica Neue"/>
              </a:defRPr>
            </a:lvl3pPr>
            <a:lvl4pPr marL="0" marR="0" lvl="3" indent="0" algn="l" rtl="0">
              <a:spcBef>
                <a:spcPts val="0"/>
              </a:spcBef>
              <a:buNone/>
              <a:defRPr sz="1200" b="1">
                <a:solidFill>
                  <a:srgbClr val="767676"/>
                </a:solidFill>
                <a:latin typeface="Helvetica Neue"/>
                <a:ea typeface="Helvetica Neue"/>
                <a:cs typeface="Helvetica Neue"/>
                <a:sym typeface="Helvetica Neue"/>
              </a:defRPr>
            </a:lvl4pPr>
            <a:lvl5pPr marL="0" marR="0" lvl="4" indent="0" algn="l" rtl="0">
              <a:spcBef>
                <a:spcPts val="0"/>
              </a:spcBef>
              <a:buNone/>
              <a:defRPr sz="1200" b="1">
                <a:solidFill>
                  <a:srgbClr val="767676"/>
                </a:solidFill>
                <a:latin typeface="Helvetica Neue"/>
                <a:ea typeface="Helvetica Neue"/>
                <a:cs typeface="Helvetica Neue"/>
                <a:sym typeface="Helvetica Neue"/>
              </a:defRPr>
            </a:lvl5pPr>
            <a:lvl6pPr marL="0" marR="0" lvl="5" indent="0" algn="l" rtl="0">
              <a:spcBef>
                <a:spcPts val="0"/>
              </a:spcBef>
              <a:buNone/>
              <a:defRPr sz="1200" b="1">
                <a:solidFill>
                  <a:srgbClr val="767676"/>
                </a:solidFill>
                <a:latin typeface="Helvetica Neue"/>
                <a:ea typeface="Helvetica Neue"/>
                <a:cs typeface="Helvetica Neue"/>
                <a:sym typeface="Helvetica Neue"/>
              </a:defRPr>
            </a:lvl6pPr>
            <a:lvl7pPr marL="0" marR="0" lvl="6" indent="0" algn="l" rtl="0">
              <a:spcBef>
                <a:spcPts val="0"/>
              </a:spcBef>
              <a:buNone/>
              <a:defRPr sz="1200" b="1">
                <a:solidFill>
                  <a:srgbClr val="767676"/>
                </a:solidFill>
                <a:latin typeface="Helvetica Neue"/>
                <a:ea typeface="Helvetica Neue"/>
                <a:cs typeface="Helvetica Neue"/>
                <a:sym typeface="Helvetica Neue"/>
              </a:defRPr>
            </a:lvl7pPr>
            <a:lvl8pPr marL="0" marR="0" lvl="7" indent="0" algn="l" rtl="0">
              <a:spcBef>
                <a:spcPts val="0"/>
              </a:spcBef>
              <a:buNone/>
              <a:defRPr sz="1200" b="1">
                <a:solidFill>
                  <a:srgbClr val="767676"/>
                </a:solidFill>
                <a:latin typeface="Helvetica Neue"/>
                <a:ea typeface="Helvetica Neue"/>
                <a:cs typeface="Helvetica Neue"/>
                <a:sym typeface="Helvetica Neue"/>
              </a:defRPr>
            </a:lvl8pPr>
            <a:lvl9pPr marL="0" marR="0" lvl="8" indent="0" algn="l" rtl="0">
              <a:spcBef>
                <a:spcPts val="0"/>
              </a:spcBef>
              <a:buNone/>
              <a:defRPr sz="1200" b="1">
                <a:solidFill>
                  <a:srgbClr val="767676"/>
                </a:solidFill>
                <a:latin typeface="Helvetica Neue"/>
                <a:ea typeface="Helvetica Neue"/>
                <a:cs typeface="Helvetica Neue"/>
                <a:sym typeface="Helvetica Neue"/>
              </a:defRPr>
            </a:lvl9pPr>
          </a:lstStyle>
          <a:p>
            <a:pPr marL="0" lvl="0" indent="0" algn="l" rtl="0">
              <a:spcBef>
                <a:spcPts val="0"/>
              </a:spcBef>
              <a:spcAft>
                <a:spcPts val="0"/>
              </a:spcAft>
              <a:buNone/>
            </a:pPr>
            <a:fld id="{00000000-1234-1234-1234-123412341234}" type="slidenum">
              <a:rPr lang="en-US"/>
              <a:t>‹#›</a:t>
            </a:fld>
            <a:endParaRPr/>
          </a:p>
        </p:txBody>
      </p:sp>
      <p:pic>
        <p:nvPicPr>
          <p:cNvPr id="71" name="Google Shape;71;p25"/>
          <p:cNvPicPr preferRelativeResize="0"/>
          <p:nvPr/>
        </p:nvPicPr>
        <p:blipFill rotWithShape="1">
          <a:blip r:embed="rId3">
            <a:alphaModFix/>
          </a:blip>
          <a:srcRect/>
          <a:stretch/>
        </p:blipFill>
        <p:spPr>
          <a:xfrm>
            <a:off x="9858303" y="6582099"/>
            <a:ext cx="1595690" cy="11223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4"/>
              </a:buClr>
              <a:buSzPts val="4400"/>
              <a:buFont typeface="Helvetica Neue"/>
              <a:buNone/>
              <a:defRPr sz="4400" b="1" i="0" u="none" strike="noStrike" cap="none">
                <a:solidFill>
                  <a:schemeClr val="accent4"/>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42900" algn="l" rtl="0">
              <a:lnSpc>
                <a:spcPct val="90000"/>
              </a:lnSpc>
              <a:spcBef>
                <a:spcPts val="500"/>
              </a:spcBef>
              <a:spcAft>
                <a:spcPts val="0"/>
              </a:spcAft>
              <a:buClr>
                <a:schemeClr val="dk1"/>
              </a:buClr>
              <a:buSzPts val="1800"/>
              <a:buFont typeface="Courier New"/>
              <a:buChar char="o"/>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Noto Sans Symbols"/>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14325" algn="l" rtl="0">
              <a:lnSpc>
                <a:spcPct val="90000"/>
              </a:lnSpc>
              <a:spcBef>
                <a:spcPts val="500"/>
              </a:spcBef>
              <a:spcAft>
                <a:spcPts val="0"/>
              </a:spcAft>
              <a:buClr>
                <a:schemeClr val="dk1"/>
              </a:buClr>
              <a:buSzPts val="1350"/>
              <a:buFont typeface="Courier New"/>
              <a:buChar char="o"/>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6.jp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6.jp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9" name="Google Shape;229;p1"/>
          <p:cNvSpPr txBox="1">
            <a:spLocks noGrp="1"/>
          </p:cNvSpPr>
          <p:nvPr>
            <p:ph type="body" idx="2"/>
          </p:nvPr>
        </p:nvSpPr>
        <p:spPr>
          <a:xfrm>
            <a:off x="4600341" y="820057"/>
            <a:ext cx="6540062" cy="181830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800"/>
              <a:buNone/>
            </a:pPr>
            <a:r>
              <a:rPr lang="en-US" sz="2900" dirty="0">
                <a:latin typeface="Arial"/>
                <a:ea typeface="Arial"/>
                <a:cs typeface="Arial"/>
                <a:sym typeface="Arial"/>
              </a:rPr>
              <a:t>Study on Improving School and Family Communication and Engagement: Lessons from Remote Schooling during the Pandemic</a:t>
            </a:r>
            <a:endParaRPr sz="3300" dirty="0"/>
          </a:p>
        </p:txBody>
      </p:sp>
      <p:sp>
        <p:nvSpPr>
          <p:cNvPr id="230" name="Google Shape;230;p1"/>
          <p:cNvSpPr txBox="1">
            <a:spLocks noGrp="1"/>
          </p:cNvSpPr>
          <p:nvPr>
            <p:ph type="body" idx="3"/>
          </p:nvPr>
        </p:nvSpPr>
        <p:spPr>
          <a:xfrm>
            <a:off x="4601490" y="5529344"/>
            <a:ext cx="6538913" cy="755842"/>
          </a:xfrm>
          <a:prstGeom prst="rect">
            <a:avLst/>
          </a:prstGeom>
          <a:noFill/>
          <a:ln>
            <a:noFill/>
          </a:ln>
        </p:spPr>
        <p:txBody>
          <a:bodyPr spcFirstLastPara="1" wrap="square" lIns="91425" tIns="45700" rIns="91425" bIns="45700" anchor="ctr" anchorCtr="0">
            <a:normAutofit lnSpcReduction="10000"/>
          </a:bodyPr>
          <a:lstStyle/>
          <a:p>
            <a:pPr marL="0" lvl="0" indent="0" algn="ctr" rtl="0">
              <a:lnSpc>
                <a:spcPct val="90000"/>
              </a:lnSpc>
              <a:spcBef>
                <a:spcPts val="0"/>
              </a:spcBef>
              <a:spcAft>
                <a:spcPts val="0"/>
              </a:spcAft>
              <a:buClr>
                <a:srgbClr val="767676"/>
              </a:buClr>
              <a:buSzPts val="1600"/>
              <a:buNone/>
            </a:pPr>
            <a:r>
              <a:rPr lang="en-US" sz="1800" dirty="0">
                <a:latin typeface="Arial"/>
                <a:ea typeface="Arial"/>
                <a:cs typeface="Arial"/>
                <a:sym typeface="Arial"/>
              </a:rPr>
              <a:t> Council of the Great City Schools</a:t>
            </a:r>
          </a:p>
          <a:p>
            <a:pPr marL="0" lvl="0" indent="0" algn="ctr" rtl="0">
              <a:lnSpc>
                <a:spcPct val="90000"/>
              </a:lnSpc>
              <a:spcBef>
                <a:spcPts val="0"/>
              </a:spcBef>
              <a:spcAft>
                <a:spcPts val="0"/>
              </a:spcAft>
              <a:buClr>
                <a:srgbClr val="767676"/>
              </a:buClr>
              <a:buSzPts val="1600"/>
              <a:buNone/>
            </a:pPr>
            <a:r>
              <a:rPr lang="en-US" sz="1800" dirty="0">
                <a:latin typeface="Arial"/>
                <a:ea typeface="Arial"/>
                <a:cs typeface="Arial"/>
                <a:sym typeface="Arial"/>
              </a:rPr>
              <a:t>Public Relations Executive Meeting </a:t>
            </a:r>
          </a:p>
          <a:p>
            <a:pPr marL="0" lvl="0" indent="0" algn="ctr" rtl="0">
              <a:lnSpc>
                <a:spcPct val="90000"/>
              </a:lnSpc>
              <a:spcBef>
                <a:spcPts val="0"/>
              </a:spcBef>
              <a:spcAft>
                <a:spcPts val="0"/>
              </a:spcAft>
              <a:buClr>
                <a:srgbClr val="767676"/>
              </a:buClr>
              <a:buSzPts val="1600"/>
              <a:buNone/>
            </a:pPr>
            <a:r>
              <a:rPr lang="en-US" sz="1800" dirty="0">
                <a:latin typeface="Arial"/>
                <a:ea typeface="Arial"/>
                <a:cs typeface="Arial"/>
                <a:sym typeface="Arial"/>
              </a:rPr>
              <a:t>July 15, 2022</a:t>
            </a:r>
            <a:endParaRPr sz="1800" dirty="0"/>
          </a:p>
        </p:txBody>
      </p:sp>
      <p:sp>
        <p:nvSpPr>
          <p:cNvPr id="2" name="Rectangle 1">
            <a:extLst>
              <a:ext uri="{FF2B5EF4-FFF2-40B4-BE49-F238E27FC236}">
                <a16:creationId xmlns:a16="http://schemas.microsoft.com/office/drawing/2014/main" id="{D245081A-144F-40A6-4A60-485B06CEDEF3}"/>
              </a:ext>
            </a:extLst>
          </p:cNvPr>
          <p:cNvSpPr/>
          <p:nvPr/>
        </p:nvSpPr>
        <p:spPr>
          <a:xfrm>
            <a:off x="4974771" y="4201886"/>
            <a:ext cx="5747658" cy="337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B417735A-F8B5-AA7C-2913-F055624187C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bright="-40000" contrast="20000"/>
                    </a14:imgEffect>
                  </a14:imgLayer>
                </a14:imgProps>
              </a:ext>
            </a:extLst>
          </a:blip>
          <a:stretch>
            <a:fillRect/>
          </a:stretch>
        </p:blipFill>
        <p:spPr>
          <a:xfrm>
            <a:off x="7639295" y="2806929"/>
            <a:ext cx="3382986" cy="1014896"/>
          </a:xfrm>
          <a:prstGeom prst="rect">
            <a:avLst/>
          </a:prstGeom>
        </p:spPr>
      </p:pic>
      <p:pic>
        <p:nvPicPr>
          <p:cNvPr id="6" name="Picture 5" descr="Logo, company name&#10;&#10;Description automatically generated">
            <a:extLst>
              <a:ext uri="{FF2B5EF4-FFF2-40B4-BE49-F238E27FC236}">
                <a16:creationId xmlns:a16="http://schemas.microsoft.com/office/drawing/2014/main" id="{0C508C04-9EAC-5CC2-A70C-681B1E3C24E2}"/>
              </a:ext>
            </a:extLst>
          </p:cNvPr>
          <p:cNvPicPr>
            <a:picLocks noChangeAspect="1"/>
          </p:cNvPicPr>
          <p:nvPr/>
        </p:nvPicPr>
        <p:blipFill rotWithShape="1">
          <a:blip r:embed="rId5"/>
          <a:srcRect t="27777" r="2223" b="26301"/>
          <a:stretch/>
        </p:blipFill>
        <p:spPr>
          <a:xfrm>
            <a:off x="5450701" y="2858941"/>
            <a:ext cx="2048914" cy="962285"/>
          </a:xfrm>
          <a:prstGeom prst="rect">
            <a:avLst/>
          </a:prstGeom>
        </p:spPr>
      </p:pic>
      <p:sp>
        <p:nvSpPr>
          <p:cNvPr id="228" name="Google Shape;228;p1"/>
          <p:cNvSpPr txBox="1">
            <a:spLocks noGrp="1"/>
          </p:cNvSpPr>
          <p:nvPr>
            <p:ph type="subTitle" idx="1"/>
          </p:nvPr>
        </p:nvSpPr>
        <p:spPr>
          <a:xfrm>
            <a:off x="4612164" y="4157648"/>
            <a:ext cx="6410117" cy="1749617"/>
          </a:xfrm>
          <a:prstGeom prst="rect">
            <a:avLst/>
          </a:prstGeom>
          <a:noFill/>
          <a:ln>
            <a:noFill/>
          </a:ln>
        </p:spPr>
        <p:txBody>
          <a:bodyPr spcFirstLastPara="1" wrap="square" lIns="91425" tIns="45700" rIns="91425" bIns="45700" numCol="1" anchor="ctr" anchorCtr="0">
            <a:normAutofit/>
          </a:bodyPr>
          <a:lstStyle/>
          <a:p>
            <a:pPr marL="0" lvl="0" indent="0" algn="ctr" rtl="0">
              <a:lnSpc>
                <a:spcPct val="90000"/>
              </a:lnSpc>
              <a:spcBef>
                <a:spcPts val="0"/>
              </a:spcBef>
              <a:spcAft>
                <a:spcPts val="0"/>
              </a:spcAft>
              <a:buClr>
                <a:srgbClr val="767676"/>
              </a:buClr>
              <a:buSzPts val="2000"/>
              <a:buNone/>
            </a:pPr>
            <a:r>
              <a:rPr lang="en-US" sz="1800" b="1" dirty="0">
                <a:latin typeface="Arial"/>
                <a:ea typeface="Arial"/>
                <a:cs typeface="Arial"/>
                <a:sym typeface="Arial"/>
              </a:rPr>
              <a:t>Sarah Duncan</a:t>
            </a:r>
          </a:p>
          <a:p>
            <a:pPr marL="0" lvl="0" indent="0" algn="ctr" rtl="0">
              <a:lnSpc>
                <a:spcPct val="90000"/>
              </a:lnSpc>
              <a:spcBef>
                <a:spcPts val="0"/>
              </a:spcBef>
              <a:spcAft>
                <a:spcPts val="0"/>
              </a:spcAft>
              <a:buClr>
                <a:srgbClr val="767676"/>
              </a:buClr>
              <a:buSzPts val="2000"/>
              <a:buNone/>
            </a:pPr>
            <a:r>
              <a:rPr lang="en-US" sz="1800" dirty="0" err="1" smtClean="0">
                <a:latin typeface="Arial"/>
                <a:ea typeface="Arial"/>
                <a:cs typeface="Arial"/>
                <a:sym typeface="Arial"/>
              </a:rPr>
              <a:t>UChicago</a:t>
            </a:r>
            <a:r>
              <a:rPr lang="en-US" sz="1800" dirty="0" smtClean="0">
                <a:latin typeface="Arial"/>
                <a:ea typeface="Arial"/>
                <a:cs typeface="Arial"/>
                <a:sym typeface="Arial"/>
              </a:rPr>
              <a:t> </a:t>
            </a:r>
            <a:r>
              <a:rPr lang="en-US" sz="1800" dirty="0">
                <a:latin typeface="Arial"/>
                <a:ea typeface="Arial"/>
                <a:cs typeface="Arial"/>
                <a:sym typeface="Arial"/>
              </a:rPr>
              <a:t>Network for College Success </a:t>
            </a:r>
          </a:p>
          <a:p>
            <a:pPr marL="0" lvl="0" indent="0" algn="ctr" rtl="0">
              <a:lnSpc>
                <a:spcPct val="90000"/>
              </a:lnSpc>
              <a:spcBef>
                <a:spcPts val="0"/>
              </a:spcBef>
              <a:spcAft>
                <a:spcPts val="0"/>
              </a:spcAft>
              <a:buClr>
                <a:srgbClr val="767676"/>
              </a:buClr>
              <a:buSzPts val="2000"/>
              <a:buNone/>
            </a:pPr>
            <a:r>
              <a:rPr lang="en-US" sz="1800" b="1" dirty="0">
                <a:latin typeface="Arial"/>
                <a:ea typeface="Arial"/>
                <a:cs typeface="Arial"/>
                <a:sym typeface="Arial"/>
              </a:rPr>
              <a:t>Vanessa Gutierrez </a:t>
            </a:r>
          </a:p>
          <a:p>
            <a:pPr marL="0" lvl="0" indent="0" algn="ctr" rtl="0">
              <a:lnSpc>
                <a:spcPct val="90000"/>
              </a:lnSpc>
              <a:spcBef>
                <a:spcPts val="0"/>
              </a:spcBef>
              <a:spcAft>
                <a:spcPts val="0"/>
              </a:spcAft>
              <a:buClr>
                <a:srgbClr val="767676"/>
              </a:buClr>
              <a:buSzPts val="2000"/>
              <a:buNone/>
            </a:pPr>
            <a:r>
              <a:rPr lang="en-US" sz="1800" b="1" dirty="0">
                <a:latin typeface="Arial"/>
                <a:cs typeface="Arial"/>
                <a:sym typeface="Arial"/>
              </a:rPr>
              <a:t>David </a:t>
            </a:r>
            <a:r>
              <a:rPr lang="en-US" sz="1800" b="1" dirty="0" err="1">
                <a:latin typeface="Arial"/>
                <a:cs typeface="Arial"/>
                <a:sym typeface="Arial"/>
              </a:rPr>
              <a:t>Orta</a:t>
            </a:r>
            <a:endParaRPr lang="en-US" sz="1800" b="1" dirty="0">
              <a:latin typeface="Arial"/>
              <a:cs typeface="Arial"/>
              <a:sym typeface="Arial"/>
            </a:endParaRPr>
          </a:p>
          <a:p>
            <a:pPr marL="0" lvl="0" indent="0" algn="ctr" rtl="0">
              <a:lnSpc>
                <a:spcPct val="90000"/>
              </a:lnSpc>
              <a:spcBef>
                <a:spcPts val="0"/>
              </a:spcBef>
              <a:spcAft>
                <a:spcPts val="0"/>
              </a:spcAft>
              <a:buClr>
                <a:srgbClr val="767676"/>
              </a:buClr>
              <a:buSzPts val="2000"/>
              <a:buNone/>
            </a:pPr>
            <a:r>
              <a:rPr lang="en-US" sz="1800" dirty="0">
                <a:latin typeface="Arial"/>
                <a:cs typeface="Arial"/>
                <a:sym typeface="Arial"/>
              </a:rPr>
              <a:t>The University of Chicago Consortium on School Research</a:t>
            </a:r>
          </a:p>
          <a:p>
            <a:pPr marL="0" lvl="0" indent="0" algn="ctr" rtl="0">
              <a:lnSpc>
                <a:spcPct val="90000"/>
              </a:lnSpc>
              <a:spcBef>
                <a:spcPts val="0"/>
              </a:spcBef>
              <a:spcAft>
                <a:spcPts val="0"/>
              </a:spcAft>
              <a:buClr>
                <a:srgbClr val="767676"/>
              </a:buClr>
              <a:buSzPts val="2000"/>
              <a:buNone/>
            </a:pPr>
            <a:endParaRPr lang="en-US" dirty="0">
              <a:latin typeface="Arial"/>
              <a:cs typeface="Arial"/>
              <a:sym typeface="Arial"/>
            </a:endParaRPr>
          </a:p>
          <a:p>
            <a:pPr marL="0" lvl="0" indent="0" algn="ctr" rtl="0">
              <a:lnSpc>
                <a:spcPct val="90000"/>
              </a:lnSpc>
              <a:spcBef>
                <a:spcPts val="0"/>
              </a:spcBef>
              <a:spcAft>
                <a:spcPts val="0"/>
              </a:spcAft>
              <a:buClr>
                <a:srgbClr val="767676"/>
              </a:buClr>
              <a:buSzPts val="2000"/>
              <a:buNone/>
            </a:pPr>
            <a:endParaRP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8"/>
          <p:cNvSpPr txBox="1">
            <a:spLocks noGrp="1"/>
          </p:cNvSpPr>
          <p:nvPr>
            <p:ph type="title"/>
          </p:nvPr>
        </p:nvSpPr>
        <p:spPr>
          <a:xfrm>
            <a:off x="452375" y="457199"/>
            <a:ext cx="3932100" cy="2511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Arial"/>
              <a:buNone/>
            </a:pPr>
            <a:r>
              <a:rPr lang="en-US">
                <a:latin typeface="Arial"/>
                <a:ea typeface="Arial"/>
                <a:cs typeface="Arial"/>
                <a:sym typeface="Arial"/>
              </a:rPr>
              <a:t>A key challenge: </a:t>
            </a:r>
            <a:endParaRPr/>
          </a:p>
        </p:txBody>
      </p:sp>
      <p:sp>
        <p:nvSpPr>
          <p:cNvPr id="280" name="Google Shape;280;p8"/>
          <p:cNvSpPr txBox="1">
            <a:spLocks noGrp="1"/>
          </p:cNvSpPr>
          <p:nvPr>
            <p:ph type="sldNum" idx="12"/>
          </p:nvPr>
        </p:nvSpPr>
        <p:spPr>
          <a:xfrm>
            <a:off x="11611304" y="6521821"/>
            <a:ext cx="580696" cy="23279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10</a:t>
            </a:fld>
            <a:endParaRPr/>
          </a:p>
        </p:txBody>
      </p:sp>
      <p:sp>
        <p:nvSpPr>
          <p:cNvPr id="281" name="Google Shape;281;p8"/>
          <p:cNvSpPr txBox="1"/>
          <p:nvPr/>
        </p:nvSpPr>
        <p:spPr>
          <a:xfrm>
            <a:off x="5102550" y="1114925"/>
            <a:ext cx="6678600" cy="4389900"/>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None/>
            </a:pPr>
            <a:r>
              <a:rPr lang="en-US" sz="2100">
                <a:solidFill>
                  <a:schemeClr val="dk1"/>
                </a:solidFill>
                <a:latin typeface="Arial"/>
                <a:ea typeface="Arial"/>
                <a:cs typeface="Arial"/>
                <a:sym typeface="Arial"/>
              </a:rPr>
              <a:t>My principal’s </a:t>
            </a:r>
            <a:r>
              <a:rPr lang="en-US" sz="2100" i="1">
                <a:solidFill>
                  <a:schemeClr val="dk1"/>
                </a:solidFill>
                <a:latin typeface="Arial"/>
                <a:ea typeface="Arial"/>
                <a:cs typeface="Arial"/>
                <a:sym typeface="Arial"/>
              </a:rPr>
              <a:t>very </a:t>
            </a:r>
            <a:r>
              <a:rPr lang="en-US" sz="2100">
                <a:solidFill>
                  <a:schemeClr val="dk1"/>
                </a:solidFill>
                <a:latin typeface="Arial"/>
                <a:ea typeface="Arial"/>
                <a:cs typeface="Arial"/>
                <a:sym typeface="Arial"/>
              </a:rPr>
              <a:t>supportive, however, if we're speaking specifically in the area of communication [with families]. Nothing. I am on my own. All year -- in terms of communication... I've been pretty much on my own. [The principal] says, ‘Here's a spreadsheet, but it wasn't meaningful. </a:t>
            </a:r>
            <a:r>
              <a:rPr lang="en-US" sz="2100" i="1">
                <a:solidFill>
                  <a:schemeClr val="dk1"/>
                </a:solidFill>
                <a:latin typeface="Arial"/>
                <a:ea typeface="Arial"/>
                <a:cs typeface="Arial"/>
                <a:sym typeface="Arial"/>
              </a:rPr>
              <a:t>It didn't come with any guidance on how we should be communicating with parents or what to do if certain communications are ineffective or how to communicate about some of the common problems we're seeing as a school. </a:t>
            </a:r>
            <a:endParaRPr/>
          </a:p>
          <a:p>
            <a:pPr marL="0" marR="0" lvl="0" indent="0" algn="l" rtl="0">
              <a:lnSpc>
                <a:spcPct val="115000"/>
              </a:lnSpc>
              <a:spcBef>
                <a:spcPts val="0"/>
              </a:spcBef>
              <a:spcAft>
                <a:spcPts val="0"/>
              </a:spcAft>
              <a:buNone/>
            </a:pPr>
            <a:r>
              <a:rPr lang="en-US" sz="1800" i="1">
                <a:solidFill>
                  <a:schemeClr val="dk1"/>
                </a:solidFill>
                <a:latin typeface="Arial"/>
                <a:ea typeface="Arial"/>
                <a:cs typeface="Arial"/>
                <a:sym typeface="Arial"/>
              </a:rPr>
              <a:t>  </a:t>
            </a:r>
            <a:endParaRPr/>
          </a:p>
          <a:p>
            <a:pPr marL="0" marR="0" lvl="0" indent="0" algn="r" rtl="0">
              <a:lnSpc>
                <a:spcPct val="115000"/>
              </a:lnSpc>
              <a:spcBef>
                <a:spcPts val="0"/>
              </a:spcBef>
              <a:spcAft>
                <a:spcPts val="0"/>
              </a:spcAft>
              <a:buNone/>
            </a:pPr>
            <a:r>
              <a:rPr lang="en-US" sz="1700" i="1">
                <a:solidFill>
                  <a:srgbClr val="595959"/>
                </a:solidFill>
                <a:latin typeface="Arial"/>
                <a:ea typeface="Arial"/>
                <a:cs typeface="Arial"/>
                <a:sym typeface="Arial"/>
              </a:rPr>
              <a:t>- Elementary School Teacher</a:t>
            </a:r>
            <a:endParaRPr sz="1700">
              <a:solidFill>
                <a:srgbClr val="595959"/>
              </a:solidFill>
              <a:latin typeface="Arial"/>
              <a:ea typeface="Arial"/>
              <a:cs typeface="Arial"/>
              <a:sym typeface="Arial"/>
            </a:endParaRPr>
          </a:p>
        </p:txBody>
      </p:sp>
      <p:sp>
        <p:nvSpPr>
          <p:cNvPr id="282" name="Google Shape;282;p8"/>
          <p:cNvSpPr txBox="1">
            <a:spLocks noGrp="1"/>
          </p:cNvSpPr>
          <p:nvPr>
            <p:ph type="body" idx="1"/>
          </p:nvPr>
        </p:nvSpPr>
        <p:spPr>
          <a:xfrm>
            <a:off x="460890" y="3633849"/>
            <a:ext cx="3932100" cy="2553300"/>
          </a:xfrm>
          <a:prstGeom prst="rect">
            <a:avLst/>
          </a:prstGeom>
        </p:spPr>
        <p:txBody>
          <a:bodyPr spcFirstLastPara="1" wrap="square" lIns="91425" tIns="45700" rIns="91425" bIns="45700" anchor="t" anchorCtr="0">
            <a:normAutofit lnSpcReduction="10000"/>
          </a:bodyPr>
          <a:lstStyle/>
          <a:p>
            <a:pPr marL="0" lvl="0" indent="0" algn="ctr" rtl="0">
              <a:spcBef>
                <a:spcPts val="0"/>
              </a:spcBef>
              <a:spcAft>
                <a:spcPts val="0"/>
              </a:spcAft>
              <a:buClr>
                <a:schemeClr val="lt1"/>
              </a:buClr>
              <a:buSzPts val="3200"/>
              <a:buFont typeface="Arial"/>
              <a:buNone/>
            </a:pPr>
            <a:r>
              <a:rPr lang="en-US" sz="3200">
                <a:latin typeface="Arial"/>
                <a:ea typeface="Arial"/>
                <a:cs typeface="Arial"/>
                <a:sym typeface="Arial"/>
              </a:rPr>
              <a:t>Teachers needed additional support and guidance in understanding the </a:t>
            </a:r>
            <a:r>
              <a:rPr lang="en-US" sz="3200" b="1">
                <a:latin typeface="Arial"/>
                <a:ea typeface="Arial"/>
                <a:cs typeface="Arial"/>
                <a:sym typeface="Arial"/>
              </a:rPr>
              <a:t>purpose</a:t>
            </a:r>
            <a:r>
              <a:rPr lang="en-US" sz="3200">
                <a:latin typeface="Arial"/>
                <a:ea typeface="Arial"/>
                <a:cs typeface="Arial"/>
                <a:sym typeface="Arial"/>
              </a:rPr>
              <a:t> of communication </a:t>
            </a:r>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9"/>
          <p:cNvSpPr txBox="1">
            <a:spLocks noGrp="1"/>
          </p:cNvSpPr>
          <p:nvPr>
            <p:ph type="title"/>
          </p:nvPr>
        </p:nvSpPr>
        <p:spPr>
          <a:xfrm>
            <a:off x="838200" y="1928194"/>
            <a:ext cx="10515600" cy="307642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Arial"/>
              <a:buNone/>
            </a:pPr>
            <a:r>
              <a:rPr lang="en-US">
                <a:latin typeface="Arial"/>
                <a:ea typeface="Arial"/>
                <a:cs typeface="Arial"/>
                <a:sym typeface="Arial"/>
              </a:rPr>
              <a:t>Applying an intentional lens to school - family engagement approaches </a:t>
            </a:r>
            <a:endParaRPr/>
          </a:p>
        </p:txBody>
      </p:sp>
      <p:sp>
        <p:nvSpPr>
          <p:cNvPr id="288" name="Google Shape;288;p9"/>
          <p:cNvSpPr txBox="1">
            <a:spLocks noGrp="1"/>
          </p:cNvSpPr>
          <p:nvPr>
            <p:ph type="sldNum" idx="12"/>
          </p:nvPr>
        </p:nvSpPr>
        <p:spPr>
          <a:xfrm>
            <a:off x="11611304" y="6521821"/>
            <a:ext cx="580696" cy="23279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11</a:t>
            </a:fld>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6"/>
          <p:cNvSpPr txBox="1">
            <a:spLocks noGrp="1"/>
          </p:cNvSpPr>
          <p:nvPr>
            <p:ph type="title"/>
          </p:nvPr>
        </p:nvSpPr>
        <p:spPr>
          <a:xfrm>
            <a:off x="838200" y="155838"/>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Arial"/>
              <a:buNone/>
            </a:pPr>
            <a:r>
              <a:rPr lang="en-US" dirty="0" smtClean="0">
                <a:latin typeface="Arial"/>
                <a:cs typeface="Arial"/>
                <a:sym typeface="Arial"/>
              </a:rPr>
              <a:t>You can follow along with us!</a:t>
            </a:r>
            <a:endParaRPr dirty="0"/>
          </a:p>
        </p:txBody>
      </p:sp>
      <p:sp>
        <p:nvSpPr>
          <p:cNvPr id="266" name="Google Shape;266;p6"/>
          <p:cNvSpPr txBox="1">
            <a:spLocks noGrp="1"/>
          </p:cNvSpPr>
          <p:nvPr>
            <p:ph type="sldNum" idx="12"/>
          </p:nvPr>
        </p:nvSpPr>
        <p:spPr>
          <a:xfrm>
            <a:off x="11611304" y="6521821"/>
            <a:ext cx="580696" cy="23279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12</a:t>
            </a:fld>
            <a:endParaRPr/>
          </a:p>
        </p:txBody>
      </p:sp>
      <p:sp>
        <p:nvSpPr>
          <p:cNvPr id="4" name="TextBox 3"/>
          <p:cNvSpPr txBox="1"/>
          <p:nvPr/>
        </p:nvSpPr>
        <p:spPr>
          <a:xfrm>
            <a:off x="1080655" y="2008909"/>
            <a:ext cx="10418618" cy="3108543"/>
          </a:xfrm>
          <a:prstGeom prst="rect">
            <a:avLst/>
          </a:prstGeom>
          <a:noFill/>
        </p:spPr>
        <p:txBody>
          <a:bodyPr wrap="square" rtlCol="0">
            <a:spAutoFit/>
          </a:bodyPr>
          <a:lstStyle/>
          <a:p>
            <a:r>
              <a:rPr lang="en-US" sz="2800" dirty="0" smtClean="0"/>
              <a:t>Please take out  both handouts (findings + discussion guide). </a:t>
            </a:r>
          </a:p>
          <a:p>
            <a:endParaRPr lang="en-US" sz="2800" dirty="0"/>
          </a:p>
          <a:p>
            <a:r>
              <a:rPr lang="en-US" sz="2800" dirty="0" smtClean="0"/>
              <a:t>As we describe each of these approaches, think about whether your practices fall in any of these three categories. </a:t>
            </a:r>
          </a:p>
          <a:p>
            <a:endParaRPr lang="en-US" sz="2800" dirty="0"/>
          </a:p>
          <a:p>
            <a:r>
              <a:rPr lang="en-US" sz="2800" dirty="0" smtClean="0"/>
              <a:t>You can use your own notes or the space allotted in the discussion guide. </a:t>
            </a:r>
            <a:endParaRPr lang="en-US" sz="2800" dirty="0"/>
          </a:p>
        </p:txBody>
      </p:sp>
    </p:spTree>
    <p:extLst>
      <p:ext uri="{BB962C8B-B14F-4D97-AF65-F5344CB8AC3E}">
        <p14:creationId xmlns:p14="http://schemas.microsoft.com/office/powerpoint/2010/main" val="30269203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6"/>
          <p:cNvSpPr txBox="1">
            <a:spLocks noGrp="1"/>
          </p:cNvSpPr>
          <p:nvPr>
            <p:ph type="title"/>
          </p:nvPr>
        </p:nvSpPr>
        <p:spPr>
          <a:xfrm>
            <a:off x="838200" y="155838"/>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Arial"/>
              <a:buNone/>
            </a:pPr>
            <a:r>
              <a:rPr lang="en-US" dirty="0">
                <a:latin typeface="Arial"/>
                <a:cs typeface="Arial"/>
                <a:sym typeface="Arial"/>
              </a:rPr>
              <a:t>Describing Three Engagement Approaches </a:t>
            </a:r>
            <a:endParaRPr dirty="0"/>
          </a:p>
        </p:txBody>
      </p:sp>
      <p:sp>
        <p:nvSpPr>
          <p:cNvPr id="266" name="Google Shape;266;p6"/>
          <p:cNvSpPr txBox="1">
            <a:spLocks noGrp="1"/>
          </p:cNvSpPr>
          <p:nvPr>
            <p:ph type="sldNum" idx="12"/>
          </p:nvPr>
        </p:nvSpPr>
        <p:spPr>
          <a:xfrm>
            <a:off x="11611304" y="6521821"/>
            <a:ext cx="580696" cy="23279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13</a:t>
            </a:fld>
            <a:endParaRPr/>
          </a:p>
        </p:txBody>
      </p:sp>
      <p:graphicFrame>
        <p:nvGraphicFramePr>
          <p:cNvPr id="2" name="Table 1"/>
          <p:cNvGraphicFramePr>
            <a:graphicFrameLocks noGrp="1"/>
          </p:cNvGraphicFramePr>
          <p:nvPr>
            <p:extLst>
              <p:ext uri="{D42A27DB-BD31-4B8C-83A1-F6EECF244321}">
                <p14:modId xmlns:p14="http://schemas.microsoft.com/office/powerpoint/2010/main" val="3767070648"/>
              </p:ext>
            </p:extLst>
          </p:nvPr>
        </p:nvGraphicFramePr>
        <p:xfrm>
          <a:off x="2031998" y="2166678"/>
          <a:ext cx="8760692" cy="3797203"/>
        </p:xfrm>
        <a:graphic>
          <a:graphicData uri="http://schemas.openxmlformats.org/drawingml/2006/table">
            <a:tbl>
              <a:tblPr firstRow="1" bandRow="1">
                <a:tableStyleId>{7DF18680-E054-41AD-8BC1-D1AEF772440D}</a:tableStyleId>
              </a:tblPr>
              <a:tblGrid>
                <a:gridCol w="4380346">
                  <a:extLst>
                    <a:ext uri="{9D8B030D-6E8A-4147-A177-3AD203B41FA5}">
                      <a16:colId xmlns:a16="http://schemas.microsoft.com/office/drawing/2014/main" val="2322309436"/>
                    </a:ext>
                  </a:extLst>
                </a:gridCol>
                <a:gridCol w="4380346">
                  <a:extLst>
                    <a:ext uri="{9D8B030D-6E8A-4147-A177-3AD203B41FA5}">
                      <a16:colId xmlns:a16="http://schemas.microsoft.com/office/drawing/2014/main" val="4206244975"/>
                    </a:ext>
                  </a:extLst>
                </a:gridCol>
              </a:tblGrid>
              <a:tr h="631940">
                <a:tc>
                  <a:txBody>
                    <a:bodyPr/>
                    <a:lstStyle/>
                    <a:p>
                      <a:pPr algn="ctr"/>
                      <a:r>
                        <a:rPr lang="en-US" sz="2000" dirty="0"/>
                        <a:t>Engagement Approach</a:t>
                      </a:r>
                    </a:p>
                  </a:txBody>
                  <a:tcPr/>
                </a:tc>
                <a:tc>
                  <a:txBody>
                    <a:bodyPr/>
                    <a:lstStyle/>
                    <a:p>
                      <a:pPr algn="ctr"/>
                      <a:r>
                        <a:rPr lang="en-US" sz="2000" dirty="0"/>
                        <a:t>Dimensions</a:t>
                      </a:r>
                    </a:p>
                  </a:txBody>
                  <a:tcPr/>
                </a:tc>
                <a:extLst>
                  <a:ext uri="{0D108BD9-81ED-4DB2-BD59-A6C34878D82A}">
                    <a16:rowId xmlns:a16="http://schemas.microsoft.com/office/drawing/2014/main" val="2847706806"/>
                  </a:ext>
                </a:extLst>
              </a:tr>
              <a:tr h="3165263">
                <a:tc>
                  <a:txBody>
                    <a:bodyPr/>
                    <a:lstStyle/>
                    <a:p>
                      <a:pPr marL="285750" indent="-285750">
                        <a:buFont typeface="Arial" panose="020B0604020202020204" pitchFamily="34" charset="0"/>
                        <a:buChar char="•"/>
                      </a:pPr>
                      <a:r>
                        <a:rPr lang="en-US" sz="1800" dirty="0"/>
                        <a:t>Traditional</a:t>
                      </a:r>
                      <a:r>
                        <a:rPr lang="en-US" sz="1800" baseline="0" dirty="0"/>
                        <a:t> parent involvement </a:t>
                      </a:r>
                    </a:p>
                    <a:p>
                      <a:pPr marL="285750" indent="-285750">
                        <a:buFont typeface="Arial" panose="020B0604020202020204" pitchFamily="34" charset="0"/>
                        <a:buChar char="•"/>
                      </a:pPr>
                      <a:r>
                        <a:rPr lang="en-US" sz="1800" baseline="0" dirty="0"/>
                        <a:t>School-parent Partnership</a:t>
                      </a:r>
                    </a:p>
                    <a:p>
                      <a:pPr marL="285750" indent="-285750">
                        <a:buFont typeface="Arial" panose="020B0604020202020204" pitchFamily="34" charset="0"/>
                        <a:buChar char="•"/>
                      </a:pPr>
                      <a:r>
                        <a:rPr lang="en-US" sz="1800" baseline="0" dirty="0"/>
                        <a:t>Family and Community Centered </a:t>
                      </a:r>
                    </a:p>
                    <a:p>
                      <a:pPr marL="285750" indent="-285750">
                        <a:buFont typeface="Arial" panose="020B0604020202020204" pitchFamily="34" charset="0"/>
                        <a:buChar char="•"/>
                      </a:pPr>
                      <a:endParaRPr lang="en-US" sz="1800" baseline="0" dirty="0"/>
                    </a:p>
                    <a:p>
                      <a:pPr marL="285750" indent="-285750">
                        <a:buFont typeface="Arial" panose="020B0604020202020204" pitchFamily="34" charset="0"/>
                        <a:buChar char="•"/>
                      </a:pPr>
                      <a:endParaRPr lang="en-US" sz="1800" dirty="0"/>
                    </a:p>
                  </a:txBody>
                  <a:tcPr/>
                </a:tc>
                <a:tc>
                  <a:txBody>
                    <a:bodyPr/>
                    <a:lstStyle/>
                    <a:p>
                      <a:pPr marL="285750" indent="-285750">
                        <a:buFont typeface="Arial" panose="020B0604020202020204" pitchFamily="34" charset="0"/>
                        <a:buChar char="•"/>
                      </a:pPr>
                      <a:r>
                        <a:rPr lang="en-US" sz="1800" dirty="0"/>
                        <a:t>School’s relationships</a:t>
                      </a:r>
                      <a:r>
                        <a:rPr lang="en-US" sz="1800" baseline="0" dirty="0"/>
                        <a:t> with families</a:t>
                      </a:r>
                    </a:p>
                    <a:p>
                      <a:pPr marL="285750" indent="-285750">
                        <a:buFont typeface="Arial" panose="020B0604020202020204" pitchFamily="34" charset="0"/>
                        <a:buChar char="•"/>
                      </a:pPr>
                      <a:r>
                        <a:rPr lang="en-US" sz="1800" baseline="0" dirty="0"/>
                        <a:t>Intention and goals</a:t>
                      </a:r>
                    </a:p>
                    <a:p>
                      <a:pPr marL="285750" indent="-285750">
                        <a:buFont typeface="Arial" panose="020B0604020202020204" pitchFamily="34" charset="0"/>
                        <a:buChar char="•"/>
                      </a:pPr>
                      <a:r>
                        <a:rPr lang="en-US" sz="1800" baseline="0" dirty="0"/>
                        <a:t>Decision-making structure</a:t>
                      </a:r>
                    </a:p>
                    <a:p>
                      <a:pPr marL="285750" indent="-285750">
                        <a:buFont typeface="Arial" panose="020B0604020202020204" pitchFamily="34" charset="0"/>
                        <a:buChar char="•"/>
                      </a:pPr>
                      <a:r>
                        <a:rPr lang="en-US" sz="1800" baseline="0" dirty="0"/>
                        <a:t>Communication with parents </a:t>
                      </a:r>
                    </a:p>
                    <a:p>
                      <a:pPr marL="285750" indent="-285750">
                        <a:buFont typeface="Arial" panose="020B0604020202020204" pitchFamily="34" charset="0"/>
                        <a:buChar char="•"/>
                      </a:pPr>
                      <a:endParaRPr lang="en-US" sz="1800" dirty="0"/>
                    </a:p>
                  </a:txBody>
                  <a:tcPr/>
                </a:tc>
                <a:extLst>
                  <a:ext uri="{0D108BD9-81ED-4DB2-BD59-A6C34878D82A}">
                    <a16:rowId xmlns:a16="http://schemas.microsoft.com/office/drawing/2014/main" val="468545205"/>
                  </a:ext>
                </a:extLst>
              </a:tr>
            </a:tbl>
          </a:graphicData>
        </a:graphic>
      </p:graphicFrame>
    </p:spTree>
    <p:extLst>
      <p:ext uri="{BB962C8B-B14F-4D97-AF65-F5344CB8AC3E}">
        <p14:creationId xmlns:p14="http://schemas.microsoft.com/office/powerpoint/2010/main" val="16497581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0"/>
          <p:cNvSpPr txBox="1">
            <a:spLocks noGrp="1"/>
          </p:cNvSpPr>
          <p:nvPr>
            <p:ph type="title"/>
          </p:nvPr>
        </p:nvSpPr>
        <p:spPr>
          <a:xfrm>
            <a:off x="838200" y="204724"/>
            <a:ext cx="10515600" cy="1451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ct val="100000"/>
              <a:buFont typeface="Helvetica Neue"/>
              <a:buNone/>
            </a:pPr>
            <a:r>
              <a:rPr lang="en-US" dirty="0"/>
              <a:t>Engagement Approach #1: Traditional parent involvement </a:t>
            </a:r>
            <a:endParaRPr dirty="0"/>
          </a:p>
        </p:txBody>
      </p:sp>
      <p:sp>
        <p:nvSpPr>
          <p:cNvPr id="304" name="Google Shape;304;p10"/>
          <p:cNvSpPr txBox="1">
            <a:spLocks noGrp="1"/>
          </p:cNvSpPr>
          <p:nvPr>
            <p:ph type="sldNum" idx="12"/>
          </p:nvPr>
        </p:nvSpPr>
        <p:spPr>
          <a:xfrm>
            <a:off x="11611304" y="6521821"/>
            <a:ext cx="580696" cy="23279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14</a:t>
            </a:fld>
            <a:endParaRPr/>
          </a:p>
        </p:txBody>
      </p:sp>
      <p:graphicFrame>
        <p:nvGraphicFramePr>
          <p:cNvPr id="5" name="Table 5">
            <a:extLst>
              <a:ext uri="{FF2B5EF4-FFF2-40B4-BE49-F238E27FC236}">
                <a16:creationId xmlns:a16="http://schemas.microsoft.com/office/drawing/2014/main" id="{4F3559F0-0D5D-13EC-E28A-76768DD4BF04}"/>
              </a:ext>
            </a:extLst>
          </p:cNvPr>
          <p:cNvGraphicFramePr>
            <a:graphicFrameLocks noGrp="1"/>
          </p:cNvGraphicFramePr>
          <p:nvPr>
            <p:extLst>
              <p:ext uri="{D42A27DB-BD31-4B8C-83A1-F6EECF244321}">
                <p14:modId xmlns:p14="http://schemas.microsoft.com/office/powerpoint/2010/main" val="1862187330"/>
              </p:ext>
            </p:extLst>
          </p:nvPr>
        </p:nvGraphicFramePr>
        <p:xfrm>
          <a:off x="1563576" y="1771897"/>
          <a:ext cx="9042399" cy="4647326"/>
        </p:xfrm>
        <a:graphic>
          <a:graphicData uri="http://schemas.openxmlformats.org/drawingml/2006/table">
            <a:tbl>
              <a:tblPr firstRow="1" bandRow="1">
                <a:tableStyleId>{7DF18680-E054-41AD-8BC1-D1AEF772440D}</a:tableStyleId>
              </a:tblPr>
              <a:tblGrid>
                <a:gridCol w="2946397">
                  <a:extLst>
                    <a:ext uri="{9D8B030D-6E8A-4147-A177-3AD203B41FA5}">
                      <a16:colId xmlns:a16="http://schemas.microsoft.com/office/drawing/2014/main" val="1188146006"/>
                    </a:ext>
                  </a:extLst>
                </a:gridCol>
                <a:gridCol w="1862669">
                  <a:extLst>
                    <a:ext uri="{9D8B030D-6E8A-4147-A177-3AD203B41FA5}">
                      <a16:colId xmlns:a16="http://schemas.microsoft.com/office/drawing/2014/main" val="1524672845"/>
                    </a:ext>
                  </a:extLst>
                </a:gridCol>
                <a:gridCol w="1972731">
                  <a:extLst>
                    <a:ext uri="{9D8B030D-6E8A-4147-A177-3AD203B41FA5}">
                      <a16:colId xmlns:a16="http://schemas.microsoft.com/office/drawing/2014/main" val="461419364"/>
                    </a:ext>
                  </a:extLst>
                </a:gridCol>
                <a:gridCol w="2260602">
                  <a:extLst>
                    <a:ext uri="{9D8B030D-6E8A-4147-A177-3AD203B41FA5}">
                      <a16:colId xmlns:a16="http://schemas.microsoft.com/office/drawing/2014/main" val="742464628"/>
                    </a:ext>
                  </a:extLst>
                </a:gridCol>
              </a:tblGrid>
              <a:tr h="897371">
                <a:tc>
                  <a:txBody>
                    <a:bodyPr/>
                    <a:lstStyle/>
                    <a:p>
                      <a:pPr algn="ctr"/>
                      <a:r>
                        <a:rPr lang="en-US" sz="1800" dirty="0"/>
                        <a:t>School’s Relationship with Families </a:t>
                      </a:r>
                    </a:p>
                  </a:txBody>
                  <a:tcPr marL="106680" marR="106680" marT="53344" marB="53344" anchor="ctr"/>
                </a:tc>
                <a:tc>
                  <a:txBody>
                    <a:bodyPr/>
                    <a:lstStyle/>
                    <a:p>
                      <a:pPr algn="ctr"/>
                      <a:r>
                        <a:rPr lang="en-US" sz="1800" dirty="0"/>
                        <a:t>Intentions and Goals</a:t>
                      </a:r>
                    </a:p>
                  </a:txBody>
                  <a:tcPr marL="106680" marR="106680" marT="53344" marB="53344" anchor="ctr"/>
                </a:tc>
                <a:tc>
                  <a:txBody>
                    <a:bodyPr/>
                    <a:lstStyle/>
                    <a:p>
                      <a:pPr algn="ctr"/>
                      <a:r>
                        <a:rPr lang="en-US" sz="1800" dirty="0"/>
                        <a:t>Decision-Making Structure </a:t>
                      </a:r>
                    </a:p>
                  </a:txBody>
                  <a:tcPr marL="106680" marR="106680" marT="53344" marB="53344" anchor="ctr"/>
                </a:tc>
                <a:tc>
                  <a:txBody>
                    <a:bodyPr/>
                    <a:lstStyle/>
                    <a:p>
                      <a:pPr algn="ctr"/>
                      <a:r>
                        <a:rPr lang="en-US" sz="1800" dirty="0"/>
                        <a:t>Communication with Parents</a:t>
                      </a:r>
                    </a:p>
                  </a:txBody>
                  <a:tcPr marL="106680" marR="106680" marT="53344" marB="53344" anchor="ctr"/>
                </a:tc>
                <a:extLst>
                  <a:ext uri="{0D108BD9-81ED-4DB2-BD59-A6C34878D82A}">
                    <a16:rowId xmlns:a16="http://schemas.microsoft.com/office/drawing/2014/main" val="3175412633"/>
                  </a:ext>
                </a:extLst>
              </a:tr>
              <a:tr h="3717678">
                <a:tc>
                  <a:txBody>
                    <a:bodyPr/>
                    <a:lstStyle/>
                    <a:p>
                      <a:pPr marL="285750" indent="-285750">
                        <a:buFont typeface="Arial" panose="020B0604020202020204" pitchFamily="34" charset="0"/>
                        <a:buChar char="•"/>
                      </a:pPr>
                      <a:r>
                        <a:rPr lang="en-US" sz="1800" dirty="0"/>
                        <a:t>Schools assume responsibility for children and youth at school, and assign responsibility for them at home. There is a clear division of roles and responsibilities</a:t>
                      </a:r>
                    </a:p>
                    <a:p>
                      <a:pPr marL="285750" indent="-285750">
                        <a:buFont typeface="Arial" panose="020B0604020202020204" pitchFamily="34" charset="0"/>
                        <a:buChar char="•"/>
                      </a:pPr>
                      <a:r>
                        <a:rPr lang="en-US" sz="1800" dirty="0"/>
                        <a:t>School and family are each independent—considered separate spheres.</a:t>
                      </a:r>
                    </a:p>
                  </a:txBody>
                  <a:tcPr marL="106680" marR="106680" marT="53344" marB="53344"/>
                </a:tc>
                <a:tc>
                  <a:txBody>
                    <a:bodyPr/>
                    <a:lstStyle/>
                    <a:p>
                      <a:pPr marL="171450" indent="-171450">
                        <a:buFont typeface="Arial" panose="020B0604020202020204" pitchFamily="34" charset="0"/>
                        <a:buChar char="•"/>
                      </a:pPr>
                      <a:r>
                        <a:rPr lang="en-US" sz="1800" dirty="0"/>
                        <a:t>To help parents develop at-home behaviors that will lead to improved student academic performance.</a:t>
                      </a:r>
                    </a:p>
                  </a:txBody>
                  <a:tcPr marL="106680" marR="106680" marT="53344" marB="53344"/>
                </a:tc>
                <a:tc>
                  <a:txBody>
                    <a:bodyPr/>
                    <a:lstStyle/>
                    <a:p>
                      <a:pPr marL="171450" indent="-171450">
                        <a:buFont typeface="Arial" panose="020B0604020202020204" pitchFamily="34" charset="0"/>
                        <a:buChar char="•"/>
                      </a:pPr>
                      <a:r>
                        <a:rPr lang="en-US" sz="1800" dirty="0"/>
                        <a:t>Schools make most decisions independently, without the input of families and with limited attention to the perspectives and experiences of parents.</a:t>
                      </a:r>
                    </a:p>
                  </a:txBody>
                  <a:tcPr marL="106680" marR="106680" marT="53344" marB="53344"/>
                </a:tc>
                <a:tc>
                  <a:txBody>
                    <a:bodyPr/>
                    <a:lstStyle/>
                    <a:p>
                      <a:pPr marL="171450" indent="-171450">
                        <a:buFont typeface="Arial" panose="020B0604020202020204" pitchFamily="34" charset="0"/>
                        <a:buChar char="•"/>
                      </a:pPr>
                      <a:r>
                        <a:rPr lang="en-US" sz="1800" dirty="0"/>
                        <a:t>Communication is limited and one-way, and is typically about academic performance and scholastic events.</a:t>
                      </a:r>
                    </a:p>
                  </a:txBody>
                  <a:tcPr marL="106680" marR="106680" marT="53344" marB="53344"/>
                </a:tc>
                <a:extLst>
                  <a:ext uri="{0D108BD9-81ED-4DB2-BD59-A6C34878D82A}">
                    <a16:rowId xmlns:a16="http://schemas.microsoft.com/office/drawing/2014/main" val="3672473748"/>
                  </a:ext>
                </a:extLst>
              </a:tr>
            </a:tbl>
          </a:graphicData>
        </a:graphic>
      </p:graphicFrame>
    </p:spTree>
    <p:extLst>
      <p:ext uri="{BB962C8B-B14F-4D97-AF65-F5344CB8AC3E}">
        <p14:creationId xmlns:p14="http://schemas.microsoft.com/office/powerpoint/2010/main" val="21204220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0"/>
          <p:cNvSpPr txBox="1">
            <a:spLocks noGrp="1"/>
          </p:cNvSpPr>
          <p:nvPr>
            <p:ph type="title"/>
          </p:nvPr>
        </p:nvSpPr>
        <p:spPr>
          <a:xfrm>
            <a:off x="838200" y="204724"/>
            <a:ext cx="10515600" cy="1451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ct val="100000"/>
              <a:buFont typeface="Helvetica Neue"/>
              <a:buNone/>
            </a:pPr>
            <a:r>
              <a:rPr lang="en-US" dirty="0"/>
              <a:t>Engagement approach #2: School-parent partnership</a:t>
            </a:r>
            <a:endParaRPr dirty="0"/>
          </a:p>
        </p:txBody>
      </p:sp>
      <p:sp>
        <p:nvSpPr>
          <p:cNvPr id="304" name="Google Shape;304;p10"/>
          <p:cNvSpPr txBox="1">
            <a:spLocks noGrp="1"/>
          </p:cNvSpPr>
          <p:nvPr>
            <p:ph type="sldNum" idx="12"/>
          </p:nvPr>
        </p:nvSpPr>
        <p:spPr>
          <a:xfrm>
            <a:off x="11611304" y="6521821"/>
            <a:ext cx="580696" cy="23279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15</a:t>
            </a:fld>
            <a:endParaRPr/>
          </a:p>
        </p:txBody>
      </p:sp>
      <p:graphicFrame>
        <p:nvGraphicFramePr>
          <p:cNvPr id="6" name="Table 5">
            <a:extLst>
              <a:ext uri="{FF2B5EF4-FFF2-40B4-BE49-F238E27FC236}">
                <a16:creationId xmlns:a16="http://schemas.microsoft.com/office/drawing/2014/main" id="{4F3559F0-0D5D-13EC-E28A-76768DD4BF04}"/>
              </a:ext>
            </a:extLst>
          </p:cNvPr>
          <p:cNvGraphicFramePr>
            <a:graphicFrameLocks noGrp="1"/>
          </p:cNvGraphicFramePr>
          <p:nvPr>
            <p:extLst>
              <p:ext uri="{D42A27DB-BD31-4B8C-83A1-F6EECF244321}">
                <p14:modId xmlns:p14="http://schemas.microsoft.com/office/powerpoint/2010/main" val="74660548"/>
              </p:ext>
            </p:extLst>
          </p:nvPr>
        </p:nvGraphicFramePr>
        <p:xfrm>
          <a:off x="1771402" y="1688756"/>
          <a:ext cx="8778240" cy="4833089"/>
        </p:xfrm>
        <a:graphic>
          <a:graphicData uri="http://schemas.openxmlformats.org/drawingml/2006/table">
            <a:tbl>
              <a:tblPr firstRow="1" bandRow="1">
                <a:tableStyleId>{7DF18680-E054-41AD-8BC1-D1AEF772440D}</a:tableStyleId>
              </a:tblPr>
              <a:tblGrid>
                <a:gridCol w="2036759">
                  <a:extLst>
                    <a:ext uri="{9D8B030D-6E8A-4147-A177-3AD203B41FA5}">
                      <a16:colId xmlns:a16="http://schemas.microsoft.com/office/drawing/2014/main" val="1188146006"/>
                    </a:ext>
                  </a:extLst>
                </a:gridCol>
                <a:gridCol w="2156061">
                  <a:extLst>
                    <a:ext uri="{9D8B030D-6E8A-4147-A177-3AD203B41FA5}">
                      <a16:colId xmlns:a16="http://schemas.microsoft.com/office/drawing/2014/main" val="1524672845"/>
                    </a:ext>
                  </a:extLst>
                </a:gridCol>
                <a:gridCol w="2390861">
                  <a:extLst>
                    <a:ext uri="{9D8B030D-6E8A-4147-A177-3AD203B41FA5}">
                      <a16:colId xmlns:a16="http://schemas.microsoft.com/office/drawing/2014/main" val="461419364"/>
                    </a:ext>
                  </a:extLst>
                </a:gridCol>
                <a:gridCol w="2194559">
                  <a:extLst>
                    <a:ext uri="{9D8B030D-6E8A-4147-A177-3AD203B41FA5}">
                      <a16:colId xmlns:a16="http://schemas.microsoft.com/office/drawing/2014/main" val="742464628"/>
                    </a:ext>
                  </a:extLst>
                </a:gridCol>
              </a:tblGrid>
              <a:tr h="1002114">
                <a:tc>
                  <a:txBody>
                    <a:bodyPr/>
                    <a:lstStyle/>
                    <a:p>
                      <a:pPr algn="ctr"/>
                      <a:r>
                        <a:rPr lang="en-US" sz="1800" dirty="0"/>
                        <a:t>School’s Relationship with Families </a:t>
                      </a:r>
                    </a:p>
                  </a:txBody>
                  <a:tcPr marL="100211" marR="100211" marT="50106" marB="50106" anchor="ctr"/>
                </a:tc>
                <a:tc>
                  <a:txBody>
                    <a:bodyPr/>
                    <a:lstStyle/>
                    <a:p>
                      <a:pPr algn="ctr"/>
                      <a:r>
                        <a:rPr lang="en-US" sz="1800" dirty="0"/>
                        <a:t>Intentions and Goals</a:t>
                      </a:r>
                    </a:p>
                  </a:txBody>
                  <a:tcPr marL="100211" marR="100211" marT="50106" marB="50106" anchor="ctr"/>
                </a:tc>
                <a:tc>
                  <a:txBody>
                    <a:bodyPr/>
                    <a:lstStyle/>
                    <a:p>
                      <a:pPr algn="ctr"/>
                      <a:r>
                        <a:rPr lang="en-US" sz="1800" dirty="0"/>
                        <a:t>Decision-Making Structure </a:t>
                      </a:r>
                    </a:p>
                  </a:txBody>
                  <a:tcPr marL="100211" marR="100211" marT="50106" marB="50106" anchor="ctr"/>
                </a:tc>
                <a:tc>
                  <a:txBody>
                    <a:bodyPr/>
                    <a:lstStyle/>
                    <a:p>
                      <a:pPr algn="ctr"/>
                      <a:r>
                        <a:rPr lang="en-US" sz="1800" dirty="0"/>
                        <a:t>Communication with Parents</a:t>
                      </a:r>
                    </a:p>
                  </a:txBody>
                  <a:tcPr marL="100211" marR="100211" marT="50106" marB="50106" anchor="ctr"/>
                </a:tc>
                <a:extLst>
                  <a:ext uri="{0D108BD9-81ED-4DB2-BD59-A6C34878D82A}">
                    <a16:rowId xmlns:a16="http://schemas.microsoft.com/office/drawing/2014/main" val="3175412633"/>
                  </a:ext>
                </a:extLst>
              </a:tr>
              <a:tr h="3830975">
                <a:tc>
                  <a:txBody>
                    <a:bodyPr/>
                    <a:lstStyle/>
                    <a:p>
                      <a:pPr marL="285750" indent="-285750">
                        <a:buFont typeface="Arial" panose="020B0604020202020204" pitchFamily="34" charset="0"/>
                        <a:buChar char="•"/>
                      </a:pPr>
                      <a:r>
                        <a:rPr lang="en-US" sz="1800" dirty="0"/>
                        <a:t>School routinely solicits feedback from parents. Parent perspective is collected often.</a:t>
                      </a:r>
                    </a:p>
                  </a:txBody>
                  <a:tcPr marL="100211" marR="100211" marT="50106" marB="50106"/>
                </a:tc>
                <a:tc>
                  <a:txBody>
                    <a:bodyPr/>
                    <a:lstStyle/>
                    <a:p>
                      <a:pPr marL="171450" indent="-171450">
                        <a:buFont typeface="Arial" panose="020B0604020202020204" pitchFamily="34" charset="0"/>
                        <a:buChar char="•"/>
                      </a:pPr>
                      <a:r>
                        <a:rPr lang="en-US" sz="1800" dirty="0"/>
                        <a:t>To improve student academic achievement. </a:t>
                      </a:r>
                    </a:p>
                    <a:p>
                      <a:pPr marL="171450" indent="-171450">
                        <a:buFont typeface="Arial" panose="020B0604020202020204" pitchFamily="34" charset="0"/>
                        <a:buChar char="•"/>
                      </a:pPr>
                      <a:r>
                        <a:rPr lang="en-US" sz="1800" dirty="0"/>
                        <a:t>May also aim to improve parent involvement levels across the school.</a:t>
                      </a:r>
                    </a:p>
                  </a:txBody>
                  <a:tcPr marL="100211" marR="100211" marT="50106" marB="50106"/>
                </a:tc>
                <a:tc>
                  <a:txBody>
                    <a:bodyPr/>
                    <a:lstStyle/>
                    <a:p>
                      <a:pPr marL="171450" indent="-171450">
                        <a:buFont typeface="Arial" panose="020B0604020202020204" pitchFamily="34" charset="0"/>
                        <a:buChar char="•"/>
                      </a:pPr>
                      <a:r>
                        <a:rPr lang="en-US" sz="1800" dirty="0"/>
                        <a:t>Schools consult with parents, gathering input to make selected decisions. </a:t>
                      </a:r>
                    </a:p>
                    <a:p>
                      <a:pPr marL="171450" indent="-171450">
                        <a:buFont typeface="Arial" panose="020B0604020202020204" pitchFamily="34" charset="0"/>
                        <a:buChar char="•"/>
                      </a:pPr>
                      <a:r>
                        <a:rPr lang="en-US" sz="1800" dirty="0"/>
                        <a:t>The values and opinions of parents have some influence in school matters.</a:t>
                      </a:r>
                    </a:p>
                  </a:txBody>
                  <a:tcPr marL="100211" marR="100211" marT="50106" marB="50106"/>
                </a:tc>
                <a:tc>
                  <a:txBody>
                    <a:bodyPr/>
                    <a:lstStyle/>
                    <a:p>
                      <a:pPr marL="171450" indent="-171450">
                        <a:buFont typeface="Arial" panose="020B0604020202020204" pitchFamily="34" charset="0"/>
                        <a:buChar char="•"/>
                      </a:pPr>
                      <a:r>
                        <a:rPr lang="en-US" sz="1800" dirty="0"/>
                        <a:t>Communication is two-way, with parent feedback focused on selected topics, often initiated by the school.</a:t>
                      </a:r>
                    </a:p>
                  </a:txBody>
                  <a:tcPr marL="100211" marR="100211" marT="50106" marB="50106"/>
                </a:tc>
                <a:extLst>
                  <a:ext uri="{0D108BD9-81ED-4DB2-BD59-A6C34878D82A}">
                    <a16:rowId xmlns:a16="http://schemas.microsoft.com/office/drawing/2014/main" val="3672473748"/>
                  </a:ext>
                </a:extLst>
              </a:tr>
            </a:tbl>
          </a:graphicData>
        </a:graphic>
      </p:graphicFrame>
    </p:spTree>
    <p:extLst>
      <p:ext uri="{BB962C8B-B14F-4D97-AF65-F5344CB8AC3E}">
        <p14:creationId xmlns:p14="http://schemas.microsoft.com/office/powerpoint/2010/main" val="40418233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0"/>
          <p:cNvSpPr txBox="1">
            <a:spLocks noGrp="1"/>
          </p:cNvSpPr>
          <p:nvPr>
            <p:ph type="title"/>
          </p:nvPr>
        </p:nvSpPr>
        <p:spPr>
          <a:xfrm>
            <a:off x="838200" y="204724"/>
            <a:ext cx="10515600" cy="1451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ct val="100000"/>
              <a:buFont typeface="Helvetica Neue"/>
              <a:buNone/>
            </a:pPr>
            <a:r>
              <a:rPr lang="en-US" dirty="0"/>
              <a:t>Engagement approach #3: Family and Community Centered</a:t>
            </a:r>
            <a:endParaRPr dirty="0"/>
          </a:p>
        </p:txBody>
      </p:sp>
      <p:sp>
        <p:nvSpPr>
          <p:cNvPr id="304" name="Google Shape;304;p10"/>
          <p:cNvSpPr txBox="1">
            <a:spLocks noGrp="1"/>
          </p:cNvSpPr>
          <p:nvPr>
            <p:ph type="sldNum" idx="12"/>
          </p:nvPr>
        </p:nvSpPr>
        <p:spPr>
          <a:xfrm>
            <a:off x="11611304" y="6521821"/>
            <a:ext cx="580696" cy="23279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16</a:t>
            </a:fld>
            <a:endParaRPr/>
          </a:p>
        </p:txBody>
      </p:sp>
      <p:graphicFrame>
        <p:nvGraphicFramePr>
          <p:cNvPr id="6" name="Table 5">
            <a:extLst>
              <a:ext uri="{FF2B5EF4-FFF2-40B4-BE49-F238E27FC236}">
                <a16:creationId xmlns:a16="http://schemas.microsoft.com/office/drawing/2014/main" id="{4F3559F0-0D5D-13EC-E28A-76768DD4BF04}"/>
              </a:ext>
            </a:extLst>
          </p:cNvPr>
          <p:cNvGraphicFramePr>
            <a:graphicFrameLocks noGrp="1"/>
          </p:cNvGraphicFramePr>
          <p:nvPr>
            <p:extLst>
              <p:ext uri="{D42A27DB-BD31-4B8C-83A1-F6EECF244321}">
                <p14:modId xmlns:p14="http://schemas.microsoft.com/office/powerpoint/2010/main" val="1045683364"/>
              </p:ext>
            </p:extLst>
          </p:nvPr>
        </p:nvGraphicFramePr>
        <p:xfrm>
          <a:off x="1771402" y="1688756"/>
          <a:ext cx="8778240" cy="4833089"/>
        </p:xfrm>
        <a:graphic>
          <a:graphicData uri="http://schemas.openxmlformats.org/drawingml/2006/table">
            <a:tbl>
              <a:tblPr firstRow="1" bandRow="1">
                <a:tableStyleId>{7DF18680-E054-41AD-8BC1-D1AEF772440D}</a:tableStyleId>
              </a:tblPr>
              <a:tblGrid>
                <a:gridCol w="2036759">
                  <a:extLst>
                    <a:ext uri="{9D8B030D-6E8A-4147-A177-3AD203B41FA5}">
                      <a16:colId xmlns:a16="http://schemas.microsoft.com/office/drawing/2014/main" val="1188146006"/>
                    </a:ext>
                  </a:extLst>
                </a:gridCol>
                <a:gridCol w="2156061">
                  <a:extLst>
                    <a:ext uri="{9D8B030D-6E8A-4147-A177-3AD203B41FA5}">
                      <a16:colId xmlns:a16="http://schemas.microsoft.com/office/drawing/2014/main" val="1524672845"/>
                    </a:ext>
                  </a:extLst>
                </a:gridCol>
                <a:gridCol w="2390861">
                  <a:extLst>
                    <a:ext uri="{9D8B030D-6E8A-4147-A177-3AD203B41FA5}">
                      <a16:colId xmlns:a16="http://schemas.microsoft.com/office/drawing/2014/main" val="461419364"/>
                    </a:ext>
                  </a:extLst>
                </a:gridCol>
                <a:gridCol w="2194559">
                  <a:extLst>
                    <a:ext uri="{9D8B030D-6E8A-4147-A177-3AD203B41FA5}">
                      <a16:colId xmlns:a16="http://schemas.microsoft.com/office/drawing/2014/main" val="742464628"/>
                    </a:ext>
                  </a:extLst>
                </a:gridCol>
              </a:tblGrid>
              <a:tr h="1002114">
                <a:tc>
                  <a:txBody>
                    <a:bodyPr/>
                    <a:lstStyle/>
                    <a:p>
                      <a:pPr algn="ctr"/>
                      <a:r>
                        <a:rPr lang="en-US" sz="1800" dirty="0"/>
                        <a:t>School’s Relationship with Families </a:t>
                      </a:r>
                    </a:p>
                  </a:txBody>
                  <a:tcPr marL="100211" marR="100211" marT="50106" marB="50106" anchor="ctr"/>
                </a:tc>
                <a:tc>
                  <a:txBody>
                    <a:bodyPr/>
                    <a:lstStyle/>
                    <a:p>
                      <a:pPr algn="ctr"/>
                      <a:r>
                        <a:rPr lang="en-US" sz="1800" dirty="0"/>
                        <a:t>Intentions and Goals</a:t>
                      </a:r>
                    </a:p>
                  </a:txBody>
                  <a:tcPr marL="100211" marR="100211" marT="50106" marB="50106" anchor="ctr"/>
                </a:tc>
                <a:tc>
                  <a:txBody>
                    <a:bodyPr/>
                    <a:lstStyle/>
                    <a:p>
                      <a:pPr algn="ctr"/>
                      <a:r>
                        <a:rPr lang="en-US" sz="1800" dirty="0"/>
                        <a:t>Decision-Making Structure </a:t>
                      </a:r>
                    </a:p>
                  </a:txBody>
                  <a:tcPr marL="100211" marR="100211" marT="50106" marB="50106" anchor="ctr"/>
                </a:tc>
                <a:tc>
                  <a:txBody>
                    <a:bodyPr/>
                    <a:lstStyle/>
                    <a:p>
                      <a:pPr algn="ctr"/>
                      <a:r>
                        <a:rPr lang="en-US" sz="1800" dirty="0"/>
                        <a:t>Communication with Parents</a:t>
                      </a:r>
                    </a:p>
                  </a:txBody>
                  <a:tcPr marL="100211" marR="100211" marT="50106" marB="50106" anchor="ctr"/>
                </a:tc>
                <a:extLst>
                  <a:ext uri="{0D108BD9-81ED-4DB2-BD59-A6C34878D82A}">
                    <a16:rowId xmlns:a16="http://schemas.microsoft.com/office/drawing/2014/main" val="3175412633"/>
                  </a:ext>
                </a:extLst>
              </a:tr>
              <a:tr h="3830975">
                <a:tc>
                  <a:txBody>
                    <a:bodyPr/>
                    <a:lstStyle/>
                    <a:p>
                      <a:pPr marL="285750" indent="-285750">
                        <a:buFont typeface="Arial" panose="020B0604020202020204" pitchFamily="34" charset="0"/>
                        <a:buChar char="•"/>
                      </a:pPr>
                      <a:r>
                        <a:rPr lang="en-US" sz="1800" dirty="0"/>
                        <a:t>Schools facilitate the leadership of parents by providing space and welcoming their participation in influential school decisions.</a:t>
                      </a:r>
                    </a:p>
                  </a:txBody>
                  <a:tcPr/>
                </a:tc>
                <a:tc>
                  <a:txBody>
                    <a:bodyPr/>
                    <a:lstStyle/>
                    <a:p>
                      <a:pPr marL="171450" indent="-171450">
                        <a:buFont typeface="Arial" panose="020B0604020202020204" pitchFamily="34" charset="0"/>
                        <a:buChar char="•"/>
                      </a:pPr>
                      <a:r>
                        <a:rPr lang="en-US" sz="1800" dirty="0"/>
                        <a:t>To create a community within the school that collaborates to arrive at shared goals. </a:t>
                      </a:r>
                    </a:p>
                    <a:p>
                      <a:pPr marL="171450" indent="-171450">
                        <a:buFont typeface="Arial" panose="020B0604020202020204" pitchFamily="34" charset="0"/>
                        <a:buChar char="•"/>
                      </a:pPr>
                      <a:r>
                        <a:rPr lang="en-US" sz="1800" dirty="0"/>
                        <a:t>To promote the overall well-being of students and their families.</a:t>
                      </a:r>
                    </a:p>
                  </a:txBody>
                  <a:tcPr/>
                </a:tc>
                <a:tc>
                  <a:txBody>
                    <a:bodyPr/>
                    <a:lstStyle/>
                    <a:p>
                      <a:pPr marL="171450" indent="-171450">
                        <a:buFont typeface="Arial" panose="020B0604020202020204" pitchFamily="34" charset="0"/>
                        <a:buChar char="•"/>
                      </a:pPr>
                      <a:r>
                        <a:rPr lang="en-US" sz="1800" dirty="0"/>
                        <a:t>Schools share decision-making responsibility with parents. Community perspective is taken into account for a range of concerns. </a:t>
                      </a:r>
                    </a:p>
                    <a:p>
                      <a:pPr marL="171450" indent="-171450">
                        <a:buFont typeface="Arial" panose="020B0604020202020204" pitchFamily="34" charset="0"/>
                        <a:buChar char="•"/>
                      </a:pPr>
                      <a:r>
                        <a:rPr lang="en-US" sz="1800" dirty="0"/>
                        <a:t>The school’s goals and strategies are decided upon collectively. </a:t>
                      </a:r>
                    </a:p>
                  </a:txBody>
                  <a:tcPr/>
                </a:tc>
                <a:tc>
                  <a:txBody>
                    <a:bodyPr/>
                    <a:lstStyle/>
                    <a:p>
                      <a:pPr marL="171450" indent="-171450">
                        <a:buFont typeface="Arial" panose="020B0604020202020204" pitchFamily="34" charset="0"/>
                        <a:buChar char="•"/>
                      </a:pPr>
                      <a:r>
                        <a:rPr lang="en-US" sz="1800" dirty="0"/>
                        <a:t>Communication is two-way, with conversations that address a wide range of topics, including out-of-school needs and experience.</a:t>
                      </a:r>
                    </a:p>
                  </a:txBody>
                  <a:tcPr/>
                </a:tc>
                <a:extLst>
                  <a:ext uri="{0D108BD9-81ED-4DB2-BD59-A6C34878D82A}">
                    <a16:rowId xmlns:a16="http://schemas.microsoft.com/office/drawing/2014/main" val="3672473748"/>
                  </a:ext>
                </a:extLst>
              </a:tr>
            </a:tbl>
          </a:graphicData>
        </a:graphic>
      </p:graphicFrame>
    </p:spTree>
    <p:extLst>
      <p:ext uri="{BB962C8B-B14F-4D97-AF65-F5344CB8AC3E}">
        <p14:creationId xmlns:p14="http://schemas.microsoft.com/office/powerpoint/2010/main" val="159564493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7"/>
          <p:cNvSpPr txBox="1">
            <a:spLocks noGrp="1"/>
          </p:cNvSpPr>
          <p:nvPr>
            <p:ph type="title"/>
          </p:nvPr>
        </p:nvSpPr>
        <p:spPr>
          <a:xfrm>
            <a:off x="838200" y="1928194"/>
            <a:ext cx="10515600" cy="307642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600"/>
              <a:buFont typeface="Arial"/>
              <a:buNone/>
            </a:pPr>
            <a:r>
              <a:rPr lang="en-US" dirty="0" smtClean="0">
                <a:latin typeface="Arial"/>
                <a:ea typeface="Arial"/>
                <a:cs typeface="Arial"/>
                <a:sym typeface="Arial"/>
              </a:rPr>
              <a:t>Clarifying Questions</a:t>
            </a:r>
            <a:r>
              <a:rPr lang="en-US" dirty="0">
                <a:latin typeface="Arial"/>
                <a:ea typeface="Arial"/>
                <a:cs typeface="Arial"/>
                <a:sym typeface="Arial"/>
              </a:rPr>
              <a:t>? </a:t>
            </a:r>
            <a:endParaRPr dirty="0"/>
          </a:p>
        </p:txBody>
      </p:sp>
      <p:sp>
        <p:nvSpPr>
          <p:cNvPr id="274" name="Google Shape;274;p7"/>
          <p:cNvSpPr txBox="1">
            <a:spLocks noGrp="1"/>
          </p:cNvSpPr>
          <p:nvPr>
            <p:ph type="sldNum" idx="12"/>
          </p:nvPr>
        </p:nvSpPr>
        <p:spPr>
          <a:xfrm>
            <a:off x="11611304" y="6521821"/>
            <a:ext cx="580696" cy="23279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24197268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Part 2: NCS Educator Discussion Protocol</a:t>
            </a:r>
            <a:endParaRPr lang="en-US" dirty="0"/>
          </a:p>
        </p:txBody>
      </p:sp>
      <p:sp>
        <p:nvSpPr>
          <p:cNvPr id="4" name="Slide Number Placeholder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18</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6577" y="1594037"/>
            <a:ext cx="9023967" cy="5000924"/>
          </a:xfrm>
          <a:prstGeom prst="rect">
            <a:avLst/>
          </a:prstGeom>
        </p:spPr>
      </p:pic>
    </p:spTree>
    <p:extLst>
      <p:ext uri="{BB962C8B-B14F-4D97-AF65-F5344CB8AC3E}">
        <p14:creationId xmlns:p14="http://schemas.microsoft.com/office/powerpoint/2010/main" val="10631876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Closing Thoughts</a:t>
            </a:r>
            <a:endParaRPr lang="en-US" dirty="0"/>
          </a:p>
        </p:txBody>
      </p:sp>
      <p:sp>
        <p:nvSpPr>
          <p:cNvPr id="3" name="Text Placeholder 2"/>
          <p:cNvSpPr>
            <a:spLocks noGrp="1"/>
          </p:cNvSpPr>
          <p:nvPr>
            <p:ph type="body" idx="1"/>
          </p:nvPr>
        </p:nvSpPr>
        <p:spPr/>
        <p:txBody>
          <a:bodyPr/>
          <a:lstStyle/>
          <a:p>
            <a:r>
              <a:rPr lang="en-US" dirty="0" smtClean="0"/>
              <a:t>Leaders can guide </a:t>
            </a:r>
            <a:r>
              <a:rPr lang="en-US" dirty="0"/>
              <a:t>practice around family engagement by providing additional professional development opportunities for </a:t>
            </a:r>
            <a:r>
              <a:rPr lang="en-US" dirty="0" smtClean="0"/>
              <a:t>teachers,</a:t>
            </a:r>
            <a:r>
              <a:rPr lang="en-US" b="1" dirty="0" smtClean="0"/>
              <a:t> </a:t>
            </a:r>
            <a:r>
              <a:rPr lang="en-US" dirty="0" smtClean="0"/>
              <a:t>and </a:t>
            </a:r>
            <a:r>
              <a:rPr lang="en-US" dirty="0"/>
              <a:t>creating a clear set of norms and expectations for staff</a:t>
            </a:r>
            <a:r>
              <a:rPr lang="en-US" dirty="0" smtClean="0"/>
              <a:t>.</a:t>
            </a:r>
            <a:r>
              <a:rPr lang="en-US" dirty="0"/>
              <a:t> </a:t>
            </a:r>
            <a:endParaRPr lang="en-US" dirty="0" smtClean="0"/>
          </a:p>
          <a:p>
            <a:r>
              <a:rPr lang="en-US" dirty="0" smtClean="0"/>
              <a:t>If </a:t>
            </a:r>
            <a:r>
              <a:rPr lang="en-US" dirty="0"/>
              <a:t>relationships between schools and families are to be strengthened, it is important that schools develop coordinated and cohesive strategies at a school-wide level.</a:t>
            </a:r>
          </a:p>
          <a:p>
            <a:pPr marL="50800" indent="0">
              <a:buNone/>
            </a:pPr>
            <a:endParaRPr lang="en-US" dirty="0" smtClean="0"/>
          </a:p>
        </p:txBody>
      </p:sp>
      <p:sp>
        <p:nvSpPr>
          <p:cNvPr id="4" name="Slide Number Placeholder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19</a:t>
            </a:fld>
            <a:endParaRPr lang="en-US"/>
          </a:p>
        </p:txBody>
      </p:sp>
    </p:spTree>
    <p:extLst>
      <p:ext uri="{BB962C8B-B14F-4D97-AF65-F5344CB8AC3E}">
        <p14:creationId xmlns:p14="http://schemas.microsoft.com/office/powerpoint/2010/main" val="320665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
          <p:cNvSpPr txBox="1">
            <a:spLocks noGrp="1"/>
          </p:cNvSpPr>
          <p:nvPr>
            <p:ph type="title"/>
          </p:nvPr>
        </p:nvSpPr>
        <p:spPr>
          <a:xfrm>
            <a:off x="838200" y="330649"/>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Arial"/>
              <a:buNone/>
            </a:pPr>
            <a:r>
              <a:rPr lang="en-US" dirty="0">
                <a:latin typeface="Arial"/>
                <a:ea typeface="Arial"/>
                <a:cs typeface="Arial"/>
                <a:sym typeface="Arial"/>
              </a:rPr>
              <a:t>Agenda </a:t>
            </a:r>
            <a:endParaRPr dirty="0"/>
          </a:p>
        </p:txBody>
      </p:sp>
      <p:sp>
        <p:nvSpPr>
          <p:cNvPr id="236" name="Google Shape;236;p3"/>
          <p:cNvSpPr txBox="1">
            <a:spLocks noGrp="1"/>
          </p:cNvSpPr>
          <p:nvPr>
            <p:ph type="body" idx="1"/>
          </p:nvPr>
        </p:nvSpPr>
        <p:spPr>
          <a:xfrm>
            <a:off x="838200" y="1881834"/>
            <a:ext cx="10515600" cy="4505817"/>
          </a:xfrm>
          <a:prstGeom prst="rect">
            <a:avLst/>
          </a:prstGeom>
          <a:noFill/>
          <a:ln>
            <a:noFill/>
          </a:ln>
        </p:spPr>
        <p:txBody>
          <a:bodyPr spcFirstLastPara="1" wrap="square" lIns="91425" tIns="45700" rIns="91425" bIns="45700" anchor="t" anchorCtr="0">
            <a:normAutofit/>
          </a:bodyPr>
          <a:lstStyle/>
          <a:p>
            <a:pPr marL="50800" indent="0">
              <a:buNone/>
            </a:pPr>
            <a:r>
              <a:rPr lang="en-US" b="1" dirty="0"/>
              <a:t>PART 1: </a:t>
            </a:r>
            <a:r>
              <a:rPr lang="en-US" dirty="0"/>
              <a:t>April 2022 report brief </a:t>
            </a:r>
          </a:p>
          <a:p>
            <a:pPr lvl="1"/>
            <a:r>
              <a:rPr lang="en-US" dirty="0"/>
              <a:t>Study Background </a:t>
            </a:r>
          </a:p>
          <a:p>
            <a:pPr lvl="1"/>
            <a:r>
              <a:rPr lang="en-US" dirty="0"/>
              <a:t>Findings: </a:t>
            </a:r>
          </a:p>
          <a:p>
            <a:pPr lvl="2"/>
            <a:r>
              <a:rPr lang="en-US" dirty="0"/>
              <a:t>Lessons during remote learning </a:t>
            </a:r>
          </a:p>
          <a:p>
            <a:pPr lvl="2"/>
            <a:r>
              <a:rPr lang="en-US" dirty="0"/>
              <a:t>Three Engagement Approaches </a:t>
            </a:r>
          </a:p>
          <a:p>
            <a:pPr lvl="1"/>
            <a:r>
              <a:rPr lang="en-US" dirty="0"/>
              <a:t>Q &amp; A</a:t>
            </a:r>
          </a:p>
          <a:p>
            <a:pPr marL="50800" indent="0">
              <a:buNone/>
            </a:pPr>
            <a:r>
              <a:rPr lang="en-US" b="1" dirty="0"/>
              <a:t>PART 2: </a:t>
            </a:r>
            <a:r>
              <a:rPr lang="en-US" dirty="0" smtClean="0"/>
              <a:t>Educator Discussion </a:t>
            </a:r>
            <a:r>
              <a:rPr lang="en-US" dirty="0"/>
              <a:t>Guide</a:t>
            </a:r>
          </a:p>
          <a:p>
            <a:pPr marL="571500" lvl="1" indent="0">
              <a:buNone/>
            </a:pPr>
            <a:endParaRPr lang="en-US" dirty="0"/>
          </a:p>
          <a:p>
            <a:pPr lvl="2"/>
            <a:endParaRPr lang="en-US" dirty="0"/>
          </a:p>
          <a:p>
            <a:pPr lvl="1"/>
            <a:endParaRPr lang="en-US" dirty="0"/>
          </a:p>
          <a:p>
            <a:pPr marL="0" lvl="0" indent="0" algn="l" rtl="0">
              <a:lnSpc>
                <a:spcPct val="115000"/>
              </a:lnSpc>
              <a:spcBef>
                <a:spcPts val="0"/>
              </a:spcBef>
              <a:spcAft>
                <a:spcPts val="0"/>
              </a:spcAft>
              <a:buClr>
                <a:schemeClr val="dk1"/>
              </a:buClr>
              <a:buSzPts val="2800"/>
              <a:buNone/>
            </a:pPr>
            <a:endParaRPr dirty="0"/>
          </a:p>
        </p:txBody>
      </p:sp>
      <p:sp>
        <p:nvSpPr>
          <p:cNvPr id="237" name="Google Shape;237;p3"/>
          <p:cNvSpPr txBox="1">
            <a:spLocks noGrp="1"/>
          </p:cNvSpPr>
          <p:nvPr>
            <p:ph type="sldNum" idx="12"/>
          </p:nvPr>
        </p:nvSpPr>
        <p:spPr>
          <a:xfrm>
            <a:off x="11611304" y="6521821"/>
            <a:ext cx="580696" cy="23279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210164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2" name="Rectangle 1">
            <a:extLst>
              <a:ext uri="{FF2B5EF4-FFF2-40B4-BE49-F238E27FC236}">
                <a16:creationId xmlns:a16="http://schemas.microsoft.com/office/drawing/2014/main" id="{4A2CB865-285D-BF56-5CA1-132C0F297B43}"/>
              </a:ext>
            </a:extLst>
          </p:cNvPr>
          <p:cNvSpPr/>
          <p:nvPr/>
        </p:nvSpPr>
        <p:spPr>
          <a:xfrm>
            <a:off x="2495982" y="908956"/>
            <a:ext cx="6912429" cy="4561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46127DA4-A03B-927E-9C0D-8C2A58725044}"/>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bright="-40000" contrast="20000"/>
                    </a14:imgEffect>
                  </a14:imgLayer>
                </a14:imgProps>
              </a:ext>
            </a:extLst>
          </a:blip>
          <a:stretch>
            <a:fillRect/>
          </a:stretch>
        </p:blipFill>
        <p:spPr>
          <a:xfrm>
            <a:off x="5496742" y="1974061"/>
            <a:ext cx="6288729" cy="1886619"/>
          </a:xfrm>
          <a:prstGeom prst="rect">
            <a:avLst/>
          </a:prstGeom>
        </p:spPr>
      </p:pic>
      <p:pic>
        <p:nvPicPr>
          <p:cNvPr id="6" name="Picture 5" descr="Logo, company name&#10;&#10;Description automatically generated">
            <a:extLst>
              <a:ext uri="{FF2B5EF4-FFF2-40B4-BE49-F238E27FC236}">
                <a16:creationId xmlns:a16="http://schemas.microsoft.com/office/drawing/2014/main" id="{DE047018-DF83-080F-9FBB-29F3374F87CE}"/>
              </a:ext>
            </a:extLst>
          </p:cNvPr>
          <p:cNvPicPr>
            <a:picLocks noChangeAspect="1"/>
          </p:cNvPicPr>
          <p:nvPr/>
        </p:nvPicPr>
        <p:blipFill>
          <a:blip r:embed="rId5"/>
          <a:stretch>
            <a:fillRect/>
          </a:stretch>
        </p:blipFill>
        <p:spPr>
          <a:xfrm>
            <a:off x="1467172" y="1012371"/>
            <a:ext cx="3810000" cy="3810000"/>
          </a:xfrm>
          <a:prstGeom prst="rect">
            <a:avLst/>
          </a:prstGeom>
        </p:spPr>
      </p:pic>
      <p:sp>
        <p:nvSpPr>
          <p:cNvPr id="8" name="TextBox 7">
            <a:extLst>
              <a:ext uri="{FF2B5EF4-FFF2-40B4-BE49-F238E27FC236}">
                <a16:creationId xmlns:a16="http://schemas.microsoft.com/office/drawing/2014/main" id="{CDB7B777-6C58-BF1C-556F-F7D0F7A377CF}"/>
              </a:ext>
            </a:extLst>
          </p:cNvPr>
          <p:cNvSpPr txBox="1"/>
          <p:nvPr/>
        </p:nvSpPr>
        <p:spPr>
          <a:xfrm>
            <a:off x="1873208" y="3763753"/>
            <a:ext cx="3003592" cy="369332"/>
          </a:xfrm>
          <a:prstGeom prst="rect">
            <a:avLst/>
          </a:prstGeom>
          <a:noFill/>
        </p:spPr>
        <p:txBody>
          <a:bodyPr wrap="square" rtlCol="0">
            <a:spAutoFit/>
          </a:bodyPr>
          <a:lstStyle/>
          <a:p>
            <a:r>
              <a:rPr lang="en-US" sz="1800" b="1" dirty="0"/>
              <a:t>consortium.uchicago.edu</a:t>
            </a:r>
          </a:p>
        </p:txBody>
      </p:sp>
      <p:sp>
        <p:nvSpPr>
          <p:cNvPr id="9" name="TextBox 8">
            <a:extLst>
              <a:ext uri="{FF2B5EF4-FFF2-40B4-BE49-F238E27FC236}">
                <a16:creationId xmlns:a16="http://schemas.microsoft.com/office/drawing/2014/main" id="{75B07C74-8844-3FF0-A5F6-61BC5A636FC4}"/>
              </a:ext>
            </a:extLst>
          </p:cNvPr>
          <p:cNvSpPr txBox="1"/>
          <p:nvPr/>
        </p:nvSpPr>
        <p:spPr>
          <a:xfrm>
            <a:off x="1870376" y="3763753"/>
            <a:ext cx="3003592" cy="369332"/>
          </a:xfrm>
          <a:prstGeom prst="rect">
            <a:avLst/>
          </a:prstGeom>
          <a:noFill/>
        </p:spPr>
        <p:txBody>
          <a:bodyPr wrap="square" rtlCol="0">
            <a:spAutoFit/>
          </a:bodyPr>
          <a:lstStyle/>
          <a:p>
            <a:r>
              <a:rPr lang="en-US" sz="1800" b="1" dirty="0"/>
              <a:t>consortium.uchicago.edu</a:t>
            </a:r>
          </a:p>
        </p:txBody>
      </p:sp>
      <p:sp>
        <p:nvSpPr>
          <p:cNvPr id="10" name="TextBox 9">
            <a:extLst>
              <a:ext uri="{FF2B5EF4-FFF2-40B4-BE49-F238E27FC236}">
                <a16:creationId xmlns:a16="http://schemas.microsoft.com/office/drawing/2014/main" id="{77AB2934-3EE0-3C88-6014-0FB3FEC27840}"/>
              </a:ext>
            </a:extLst>
          </p:cNvPr>
          <p:cNvSpPr txBox="1"/>
          <p:nvPr/>
        </p:nvSpPr>
        <p:spPr>
          <a:xfrm>
            <a:off x="7849574" y="3763753"/>
            <a:ext cx="2181611" cy="369332"/>
          </a:xfrm>
          <a:prstGeom prst="rect">
            <a:avLst/>
          </a:prstGeom>
          <a:noFill/>
        </p:spPr>
        <p:txBody>
          <a:bodyPr wrap="square" rtlCol="0">
            <a:spAutoFit/>
          </a:bodyPr>
          <a:lstStyle/>
          <a:p>
            <a:r>
              <a:rPr lang="en-US" sz="1800" b="1" dirty="0"/>
              <a:t>ncs.uchicago.edu</a:t>
            </a:r>
          </a:p>
        </p:txBody>
      </p:sp>
      <p:sp>
        <p:nvSpPr>
          <p:cNvPr id="3" name="TextBox 2"/>
          <p:cNvSpPr txBox="1"/>
          <p:nvPr/>
        </p:nvSpPr>
        <p:spPr>
          <a:xfrm>
            <a:off x="3473772" y="5261427"/>
            <a:ext cx="4528458" cy="307777"/>
          </a:xfrm>
          <a:prstGeom prst="rect">
            <a:avLst/>
          </a:prstGeom>
          <a:noFill/>
        </p:spPr>
        <p:txBody>
          <a:bodyPr wrap="square" rtlCol="0">
            <a:spAutoFit/>
          </a:bodyPr>
          <a:lstStyle/>
          <a:p>
            <a:pPr algn="ctr"/>
            <a:r>
              <a:rPr lang="en-US" b="1" dirty="0" smtClean="0"/>
              <a:t>THANK YOU!</a:t>
            </a:r>
            <a:endParaRPr lang="en-US"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
          <p:cNvSpPr txBox="1">
            <a:spLocks noGrp="1"/>
          </p:cNvSpPr>
          <p:nvPr>
            <p:ph type="title"/>
          </p:nvPr>
        </p:nvSpPr>
        <p:spPr>
          <a:xfrm>
            <a:off x="838200" y="330649"/>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Arial"/>
              <a:buNone/>
            </a:pPr>
            <a:r>
              <a:rPr lang="en-US" dirty="0" smtClean="0">
                <a:latin typeface="Arial"/>
                <a:cs typeface="Arial"/>
                <a:sym typeface="Arial"/>
              </a:rPr>
              <a:t>Share with a partner  </a:t>
            </a:r>
            <a:endParaRPr dirty="0"/>
          </a:p>
        </p:txBody>
      </p:sp>
      <p:sp>
        <p:nvSpPr>
          <p:cNvPr id="236" name="Google Shape;236;p3"/>
          <p:cNvSpPr txBox="1">
            <a:spLocks noGrp="1"/>
          </p:cNvSpPr>
          <p:nvPr>
            <p:ph type="body" idx="1"/>
          </p:nvPr>
        </p:nvSpPr>
        <p:spPr>
          <a:xfrm>
            <a:off x="838200" y="1881834"/>
            <a:ext cx="10515600" cy="4505817"/>
          </a:xfrm>
          <a:prstGeom prst="rect">
            <a:avLst/>
          </a:prstGeom>
          <a:noFill/>
          <a:ln>
            <a:noFill/>
          </a:ln>
        </p:spPr>
        <p:txBody>
          <a:bodyPr spcFirstLastPara="1" wrap="square" lIns="91425" tIns="45700" rIns="91425" bIns="45700" anchor="t" anchorCtr="0">
            <a:normAutofit/>
          </a:bodyPr>
          <a:lstStyle/>
          <a:p>
            <a:pPr marL="50800" indent="0" algn="ctr">
              <a:buNone/>
            </a:pPr>
            <a:r>
              <a:rPr lang="en-US" sz="4400" dirty="0" smtClean="0"/>
              <a:t>Turn to the people near you. In groups of 2 or 3, each person should take a minute to talk about the following: </a:t>
            </a:r>
          </a:p>
          <a:p>
            <a:pPr marL="50800" indent="0" algn="ctr">
              <a:buNone/>
            </a:pPr>
            <a:r>
              <a:rPr lang="en-US" sz="4400" b="1" dirty="0" smtClean="0"/>
              <a:t>In your work, what recent communication practice with parents have you been most proud of?</a:t>
            </a:r>
            <a:endParaRPr lang="en-US" sz="4400" b="1" dirty="0"/>
          </a:p>
          <a:p>
            <a:pPr lvl="1" algn="ctr"/>
            <a:endParaRPr lang="en-US" sz="4400" dirty="0"/>
          </a:p>
          <a:p>
            <a:pPr marL="0" lvl="0" indent="0" algn="ctr" rtl="0">
              <a:lnSpc>
                <a:spcPct val="115000"/>
              </a:lnSpc>
              <a:spcBef>
                <a:spcPts val="0"/>
              </a:spcBef>
              <a:spcAft>
                <a:spcPts val="0"/>
              </a:spcAft>
              <a:buClr>
                <a:schemeClr val="dk1"/>
              </a:buClr>
              <a:buSzPts val="2800"/>
              <a:buNone/>
            </a:pPr>
            <a:endParaRPr sz="4400" dirty="0"/>
          </a:p>
        </p:txBody>
      </p:sp>
      <p:sp>
        <p:nvSpPr>
          <p:cNvPr id="237" name="Google Shape;237;p3"/>
          <p:cNvSpPr txBox="1">
            <a:spLocks noGrp="1"/>
          </p:cNvSpPr>
          <p:nvPr>
            <p:ph type="sldNum" idx="12"/>
          </p:nvPr>
        </p:nvSpPr>
        <p:spPr>
          <a:xfrm>
            <a:off x="11611304" y="6521821"/>
            <a:ext cx="580696" cy="23279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3</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9084"/>
            <a:ext cx="10515600" cy="1325563"/>
          </a:xfrm>
        </p:spPr>
        <p:txBody>
          <a:bodyPr>
            <a:normAutofit fontScale="90000"/>
          </a:bodyPr>
          <a:lstStyle/>
          <a:p>
            <a:r>
              <a:rPr lang="en-US" dirty="0">
                <a:latin typeface="Arial"/>
                <a:ea typeface="Arial"/>
                <a:cs typeface="Arial"/>
                <a:sym typeface="Arial"/>
              </a:rPr>
              <a:t>Improving School and Family Communication and Engagement: Lessons from Remote Schooling during the Pandemic</a:t>
            </a:r>
            <a:endParaRPr lang="en-US" dirty="0"/>
          </a:p>
        </p:txBody>
      </p:sp>
      <p:sp>
        <p:nvSpPr>
          <p:cNvPr id="4" name="Slide Number Placeholder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4</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4679" y="2091317"/>
            <a:ext cx="6382641" cy="4143953"/>
          </a:xfrm>
          <a:prstGeom prst="rect">
            <a:avLst/>
          </a:prstGeom>
        </p:spPr>
      </p:pic>
    </p:spTree>
    <p:extLst>
      <p:ext uri="{BB962C8B-B14F-4D97-AF65-F5344CB8AC3E}">
        <p14:creationId xmlns:p14="http://schemas.microsoft.com/office/powerpoint/2010/main" val="10437095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
          <p:cNvSpPr txBox="1">
            <a:spLocks noGrp="1"/>
          </p:cNvSpPr>
          <p:nvPr>
            <p:ph type="title"/>
          </p:nvPr>
        </p:nvSpPr>
        <p:spPr>
          <a:xfrm>
            <a:off x="901875" y="777925"/>
            <a:ext cx="10445700" cy="2437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Arial"/>
              <a:buNone/>
            </a:pPr>
            <a:r>
              <a:rPr lang="en-US" dirty="0"/>
              <a:t>Study: Guiding Question </a:t>
            </a:r>
            <a:endParaRPr dirty="0"/>
          </a:p>
        </p:txBody>
      </p:sp>
      <p:sp>
        <p:nvSpPr>
          <p:cNvPr id="243" name="Google Shape;243;p2"/>
          <p:cNvSpPr txBox="1">
            <a:spLocks noGrp="1"/>
          </p:cNvSpPr>
          <p:nvPr>
            <p:ph type="body" idx="1"/>
          </p:nvPr>
        </p:nvSpPr>
        <p:spPr>
          <a:xfrm>
            <a:off x="655100" y="4045928"/>
            <a:ext cx="11075100" cy="1564200"/>
          </a:xfrm>
          <a:prstGeom prst="rect">
            <a:avLst/>
          </a:prstGeom>
          <a:noFill/>
          <a:ln>
            <a:noFill/>
          </a:ln>
        </p:spPr>
        <p:txBody>
          <a:bodyPr spcFirstLastPara="1" wrap="square" lIns="91425" tIns="45700" rIns="91425" bIns="45700" anchor="t" anchorCtr="0">
            <a:normAutofit fontScale="92500"/>
          </a:bodyPr>
          <a:lstStyle/>
          <a:p>
            <a:endParaRPr lang="en-US" dirty="0"/>
          </a:p>
          <a:p>
            <a:r>
              <a:rPr lang="en-US" dirty="0"/>
              <a:t> </a:t>
            </a:r>
            <a:r>
              <a:rPr lang="en-US" b="1" i="1" dirty="0">
                <a:latin typeface="Arial"/>
                <a:ea typeface="Arial"/>
                <a:cs typeface="Arial"/>
                <a:sym typeface="Arial"/>
              </a:rPr>
              <a:t>What can we learn about promising practices in teacher and family communication during remote schooling and COVID-19? </a:t>
            </a:r>
            <a:endParaRPr b="1" i="1" dirty="0"/>
          </a:p>
        </p:txBody>
      </p:sp>
      <p:sp>
        <p:nvSpPr>
          <p:cNvPr id="244" name="Google Shape;244;p2"/>
          <p:cNvSpPr txBox="1">
            <a:spLocks noGrp="1"/>
          </p:cNvSpPr>
          <p:nvPr>
            <p:ph type="sldNum" idx="12"/>
          </p:nvPr>
        </p:nvSpPr>
        <p:spPr>
          <a:xfrm>
            <a:off x="11611304" y="6521821"/>
            <a:ext cx="580696" cy="23279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5</a:t>
            </a:fld>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Research Partners</a:t>
            </a:r>
          </a:p>
        </p:txBody>
      </p:sp>
      <p:sp>
        <p:nvSpPr>
          <p:cNvPr id="3" name="Text Placeholder 2"/>
          <p:cNvSpPr>
            <a:spLocks noGrp="1"/>
          </p:cNvSpPr>
          <p:nvPr>
            <p:ph type="body" idx="1"/>
          </p:nvPr>
        </p:nvSpPr>
        <p:spPr/>
        <p:txBody>
          <a:bodyPr/>
          <a:lstStyle/>
          <a:p>
            <a:r>
              <a:rPr lang="en-US" dirty="0"/>
              <a:t>Kids First Chicago</a:t>
            </a:r>
          </a:p>
          <a:p>
            <a:r>
              <a:rPr lang="en-US" dirty="0"/>
              <a:t>The Middle Grades Network of the </a:t>
            </a:r>
            <a:r>
              <a:rPr lang="en-US" dirty="0" err="1"/>
              <a:t>To&amp;Through</a:t>
            </a:r>
            <a:r>
              <a:rPr lang="en-US" dirty="0"/>
              <a:t> Project</a:t>
            </a:r>
          </a:p>
          <a:p>
            <a:r>
              <a:rPr lang="en-US" b="1" dirty="0"/>
              <a:t>The Network for College Success</a:t>
            </a:r>
          </a:p>
          <a:p>
            <a:r>
              <a:rPr lang="en-US" dirty="0"/>
              <a:t>Stand for Children Illinois</a:t>
            </a:r>
          </a:p>
          <a:p>
            <a:r>
              <a:rPr lang="en-US" dirty="0"/>
              <a:t>University of Chicago Urban Teachers Education Program</a:t>
            </a:r>
          </a:p>
          <a:p>
            <a:r>
              <a:rPr lang="en-US" dirty="0"/>
              <a:t>The Office of Family and Community Engagement (CPS)</a:t>
            </a:r>
          </a:p>
          <a:p>
            <a:r>
              <a:rPr lang="en-US" dirty="0"/>
              <a:t>The Office of Language and Cultural Education (CPS)</a:t>
            </a:r>
            <a:endParaRPr lang="en-US" sz="4800" dirty="0"/>
          </a:p>
          <a:p>
            <a:pPr marL="50800" indent="0">
              <a:buNone/>
            </a:pPr>
            <a:endParaRPr lang="en-US" dirty="0"/>
          </a:p>
        </p:txBody>
      </p:sp>
      <p:sp>
        <p:nvSpPr>
          <p:cNvPr id="4" name="Slide Number Placeholder 3"/>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US" smtClean="0"/>
              <a:t>6</a:t>
            </a:fld>
            <a:endParaRPr lang="en-US"/>
          </a:p>
        </p:txBody>
      </p:sp>
    </p:spTree>
    <p:extLst>
      <p:ext uri="{BB962C8B-B14F-4D97-AF65-F5344CB8AC3E}">
        <p14:creationId xmlns:p14="http://schemas.microsoft.com/office/powerpoint/2010/main" val="387336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
          <p:cNvSpPr txBox="1">
            <a:spLocks noGrp="1"/>
          </p:cNvSpPr>
          <p:nvPr>
            <p:ph type="title"/>
          </p:nvPr>
        </p:nvSpPr>
        <p:spPr>
          <a:xfrm>
            <a:off x="838200" y="330649"/>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Arial"/>
              <a:buNone/>
            </a:pPr>
            <a:r>
              <a:rPr lang="en-US">
                <a:latin typeface="Arial"/>
                <a:ea typeface="Arial"/>
                <a:cs typeface="Arial"/>
                <a:sym typeface="Arial"/>
              </a:rPr>
              <a:t>Communication lessons from remote schooling </a:t>
            </a:r>
            <a:endParaRPr/>
          </a:p>
        </p:txBody>
      </p:sp>
      <p:sp>
        <p:nvSpPr>
          <p:cNvPr id="251" name="Google Shape;251;p4"/>
          <p:cNvSpPr txBox="1">
            <a:spLocks noGrp="1"/>
          </p:cNvSpPr>
          <p:nvPr>
            <p:ph type="body" idx="1"/>
          </p:nvPr>
        </p:nvSpPr>
        <p:spPr>
          <a:xfrm>
            <a:off x="838200" y="2170000"/>
            <a:ext cx="5076900" cy="4217700"/>
          </a:xfrm>
          <a:prstGeom prst="rect">
            <a:avLst/>
          </a:prstGeom>
          <a:noFill/>
          <a:ln w="19050" cap="flat" cmpd="sng">
            <a:solidFill>
              <a:srgbClr val="85200C"/>
            </a:solidFill>
            <a:prstDash val="solid"/>
            <a:round/>
            <a:headEnd type="none" w="sm" len="sm"/>
            <a:tailEnd type="none" w="sm" len="sm"/>
          </a:ln>
        </p:spPr>
        <p:txBody>
          <a:bodyPr spcFirstLastPara="1" wrap="square" lIns="91425" tIns="45700" rIns="91425" bIns="45700" anchor="t" anchorCtr="0">
            <a:normAutofit/>
          </a:bodyPr>
          <a:lstStyle/>
          <a:p>
            <a:pPr marL="457200" lvl="0" indent="-457200" algn="l" rtl="0">
              <a:lnSpc>
                <a:spcPct val="115000"/>
              </a:lnSpc>
              <a:spcBef>
                <a:spcPts val="0"/>
              </a:spcBef>
              <a:spcAft>
                <a:spcPts val="0"/>
              </a:spcAft>
              <a:buClr>
                <a:schemeClr val="dk1"/>
              </a:buClr>
              <a:buSzPts val="2800"/>
              <a:buChar char="•"/>
            </a:pPr>
            <a:r>
              <a:rPr lang="en-US">
                <a:latin typeface="Arial"/>
                <a:ea typeface="Arial"/>
                <a:cs typeface="Arial"/>
                <a:sym typeface="Arial"/>
              </a:rPr>
              <a:t>Day-to-day teacher communication practices 		</a:t>
            </a:r>
            <a:endParaRPr/>
          </a:p>
          <a:p>
            <a:pPr marL="457200" lvl="0" indent="-279400" algn="l" rtl="0">
              <a:lnSpc>
                <a:spcPct val="90000"/>
              </a:lnSpc>
              <a:spcBef>
                <a:spcPts val="1000"/>
              </a:spcBef>
              <a:spcAft>
                <a:spcPts val="0"/>
              </a:spcAft>
              <a:buClr>
                <a:schemeClr val="dk1"/>
              </a:buClr>
              <a:buSzPts val="2800"/>
              <a:buNone/>
            </a:pPr>
            <a:endParaRPr>
              <a:latin typeface="Arial"/>
              <a:ea typeface="Arial"/>
              <a:cs typeface="Arial"/>
              <a:sym typeface="Arial"/>
            </a:endParaRPr>
          </a:p>
        </p:txBody>
      </p:sp>
      <p:sp>
        <p:nvSpPr>
          <p:cNvPr id="252" name="Google Shape;252;p4"/>
          <p:cNvSpPr txBox="1">
            <a:spLocks noGrp="1"/>
          </p:cNvSpPr>
          <p:nvPr>
            <p:ph type="body" idx="2"/>
          </p:nvPr>
        </p:nvSpPr>
        <p:spPr>
          <a:xfrm>
            <a:off x="6172200" y="2169975"/>
            <a:ext cx="5181600" cy="4217700"/>
          </a:xfrm>
          <a:prstGeom prst="rect">
            <a:avLst/>
          </a:prstGeom>
          <a:noFill/>
          <a:ln w="19050" cap="flat" cmpd="sng">
            <a:solidFill>
              <a:srgbClr val="85200C"/>
            </a:solidFill>
            <a:prstDash val="solid"/>
            <a:round/>
            <a:headEnd type="none" w="sm" len="sm"/>
            <a:tailEnd type="none" w="sm" len="sm"/>
          </a:ln>
        </p:spPr>
        <p:txBody>
          <a:bodyPr spcFirstLastPara="1" wrap="square" lIns="91425" tIns="45700" rIns="91425" bIns="45700" anchor="t" anchorCtr="0">
            <a:normAutofit/>
          </a:bodyPr>
          <a:lstStyle/>
          <a:p>
            <a:pPr marL="457200" lvl="0" indent="-457200" algn="l" rtl="0">
              <a:lnSpc>
                <a:spcPct val="115000"/>
              </a:lnSpc>
              <a:spcBef>
                <a:spcPts val="0"/>
              </a:spcBef>
              <a:spcAft>
                <a:spcPts val="0"/>
              </a:spcAft>
              <a:buClr>
                <a:schemeClr val="dk1"/>
              </a:buClr>
              <a:buSzPts val="2800"/>
              <a:buChar char="•"/>
            </a:pPr>
            <a:r>
              <a:rPr lang="en-US">
                <a:latin typeface="Arial"/>
                <a:ea typeface="Arial"/>
                <a:cs typeface="Arial"/>
                <a:sym typeface="Arial"/>
              </a:rPr>
              <a:t>Programmatic, school-wide practices </a:t>
            </a:r>
            <a:endParaRPr/>
          </a:p>
        </p:txBody>
      </p:sp>
      <p:sp>
        <p:nvSpPr>
          <p:cNvPr id="253" name="Google Shape;253;p4"/>
          <p:cNvSpPr txBox="1">
            <a:spLocks noGrp="1"/>
          </p:cNvSpPr>
          <p:nvPr>
            <p:ph type="sldNum" idx="12"/>
          </p:nvPr>
        </p:nvSpPr>
        <p:spPr>
          <a:xfrm>
            <a:off x="11611304" y="6521821"/>
            <a:ext cx="580696" cy="23279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7</a:t>
            </a:fld>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5"/>
          <p:cNvSpPr txBox="1">
            <a:spLocks noGrp="1"/>
          </p:cNvSpPr>
          <p:nvPr>
            <p:ph type="title"/>
          </p:nvPr>
        </p:nvSpPr>
        <p:spPr>
          <a:xfrm>
            <a:off x="838200" y="155838"/>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Arial"/>
              <a:buNone/>
            </a:pPr>
            <a:r>
              <a:rPr lang="en-US">
                <a:latin typeface="Arial"/>
                <a:ea typeface="Arial"/>
                <a:cs typeface="Arial"/>
                <a:sym typeface="Arial"/>
              </a:rPr>
              <a:t>Day-to-day teacher communication practices </a:t>
            </a:r>
            <a:endParaRPr/>
          </a:p>
        </p:txBody>
      </p:sp>
      <p:sp>
        <p:nvSpPr>
          <p:cNvPr id="259" name="Google Shape;259;p5"/>
          <p:cNvSpPr txBox="1">
            <a:spLocks noGrp="1"/>
          </p:cNvSpPr>
          <p:nvPr>
            <p:ph type="sldNum" idx="12"/>
          </p:nvPr>
        </p:nvSpPr>
        <p:spPr>
          <a:xfrm>
            <a:off x="11611304" y="6521821"/>
            <a:ext cx="580696" cy="23279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8</a:t>
            </a:fld>
            <a:endParaRPr/>
          </a:p>
        </p:txBody>
      </p:sp>
      <p:sp>
        <p:nvSpPr>
          <p:cNvPr id="260" name="Google Shape;260;p5"/>
          <p:cNvSpPr txBox="1"/>
          <p:nvPr/>
        </p:nvSpPr>
        <p:spPr>
          <a:xfrm>
            <a:off x="1018674" y="2286000"/>
            <a:ext cx="10435500" cy="3277780"/>
          </a:xfrm>
          <a:prstGeom prst="rect">
            <a:avLst/>
          </a:prstGeom>
          <a:noFill/>
          <a:ln>
            <a:noFill/>
          </a:ln>
        </p:spPr>
        <p:txBody>
          <a:bodyPr spcFirstLastPara="1" wrap="square" lIns="91425" tIns="45700" rIns="91425" bIns="45700" anchor="t" anchorCtr="0">
            <a:spAutoFit/>
          </a:bodyPr>
          <a:lstStyle/>
          <a:p>
            <a:pPr marL="342900" marR="0" lvl="0" indent="-374650" algn="l" rtl="0">
              <a:lnSpc>
                <a:spcPct val="150000"/>
              </a:lnSpc>
              <a:spcBef>
                <a:spcPts val="0"/>
              </a:spcBef>
              <a:spcAft>
                <a:spcPts val="0"/>
              </a:spcAft>
              <a:buClr>
                <a:schemeClr val="dk1"/>
              </a:buClr>
              <a:buSzPts val="2300"/>
              <a:buFont typeface="Arial"/>
              <a:buAutoNum type="arabicPeriod"/>
            </a:pPr>
            <a:r>
              <a:rPr lang="en-US" sz="2300" dirty="0">
                <a:solidFill>
                  <a:schemeClr val="dk1"/>
                </a:solidFill>
                <a:latin typeface="Arial"/>
                <a:ea typeface="Arial"/>
                <a:cs typeface="Arial"/>
                <a:sym typeface="Arial"/>
              </a:rPr>
              <a:t>Virtual meeting options provided more flexible scheduling opportunities for parents to communicate with educators </a:t>
            </a:r>
            <a:endParaRPr sz="1900" dirty="0"/>
          </a:p>
          <a:p>
            <a:pPr marL="342900" marR="0" lvl="0" indent="-374650" algn="l" rtl="0">
              <a:lnSpc>
                <a:spcPct val="150000"/>
              </a:lnSpc>
              <a:spcBef>
                <a:spcPts val="0"/>
              </a:spcBef>
              <a:spcAft>
                <a:spcPts val="0"/>
              </a:spcAft>
              <a:buClr>
                <a:schemeClr val="dk1"/>
              </a:buClr>
              <a:buSzPts val="2300"/>
              <a:buFont typeface="Arial"/>
              <a:buAutoNum type="arabicPeriod"/>
            </a:pPr>
            <a:r>
              <a:rPr lang="en-US" sz="2300" dirty="0">
                <a:solidFill>
                  <a:schemeClr val="dk1"/>
                </a:solidFill>
                <a:latin typeface="Arial"/>
                <a:ea typeface="Arial"/>
                <a:cs typeface="Arial"/>
                <a:sym typeface="Arial"/>
              </a:rPr>
              <a:t>Mobile apps increased timely communication between parents and educators</a:t>
            </a:r>
            <a:endParaRPr sz="1900" dirty="0"/>
          </a:p>
          <a:p>
            <a:pPr marL="342900" marR="0" lvl="0" indent="-374650" algn="l" rtl="0">
              <a:lnSpc>
                <a:spcPct val="150000"/>
              </a:lnSpc>
              <a:spcBef>
                <a:spcPts val="0"/>
              </a:spcBef>
              <a:spcAft>
                <a:spcPts val="0"/>
              </a:spcAft>
              <a:buClr>
                <a:schemeClr val="dk1"/>
              </a:buClr>
              <a:buSzPts val="2300"/>
              <a:buFont typeface="Arial"/>
              <a:buAutoNum type="arabicPeriod"/>
            </a:pPr>
            <a:r>
              <a:rPr lang="en-US" sz="2300" dirty="0">
                <a:solidFill>
                  <a:schemeClr val="dk1"/>
                </a:solidFill>
                <a:latin typeface="Arial"/>
                <a:ea typeface="Arial"/>
                <a:cs typeface="Arial"/>
                <a:sym typeface="Arial"/>
              </a:rPr>
              <a:t>Translation features in mobile apps allowed for direct communication between educators and parents who speak languages other than English </a:t>
            </a:r>
            <a:endParaRPr sz="1900" dirty="0"/>
          </a:p>
        </p:txBody>
      </p:sp>
    </p:spTree>
    <p:extLst>
      <p:ext uri="{BB962C8B-B14F-4D97-AF65-F5344CB8AC3E}">
        <p14:creationId xmlns:p14="http://schemas.microsoft.com/office/powerpoint/2010/main" val="221760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6"/>
          <p:cNvSpPr txBox="1">
            <a:spLocks noGrp="1"/>
          </p:cNvSpPr>
          <p:nvPr>
            <p:ph type="title"/>
          </p:nvPr>
        </p:nvSpPr>
        <p:spPr>
          <a:xfrm>
            <a:off x="838200" y="155838"/>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000"/>
              <a:buFont typeface="Arial"/>
              <a:buNone/>
            </a:pPr>
            <a:r>
              <a:rPr lang="en-US">
                <a:latin typeface="Arial"/>
                <a:ea typeface="Arial"/>
                <a:cs typeface="Arial"/>
                <a:sym typeface="Arial"/>
              </a:rPr>
              <a:t>School-wide practices </a:t>
            </a:r>
            <a:endParaRPr/>
          </a:p>
        </p:txBody>
      </p:sp>
      <p:sp>
        <p:nvSpPr>
          <p:cNvPr id="266" name="Google Shape;266;p6"/>
          <p:cNvSpPr txBox="1">
            <a:spLocks noGrp="1"/>
          </p:cNvSpPr>
          <p:nvPr>
            <p:ph type="sldNum" idx="12"/>
          </p:nvPr>
        </p:nvSpPr>
        <p:spPr>
          <a:xfrm>
            <a:off x="11611304" y="6521821"/>
            <a:ext cx="580696" cy="23279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9</a:t>
            </a:fld>
            <a:endParaRPr/>
          </a:p>
        </p:txBody>
      </p:sp>
      <p:sp>
        <p:nvSpPr>
          <p:cNvPr id="267" name="Google Shape;267;p6"/>
          <p:cNvSpPr txBox="1"/>
          <p:nvPr/>
        </p:nvSpPr>
        <p:spPr>
          <a:xfrm>
            <a:off x="838200" y="1924325"/>
            <a:ext cx="10515600" cy="4455025"/>
          </a:xfrm>
          <a:prstGeom prst="rect">
            <a:avLst/>
          </a:prstGeom>
          <a:noFill/>
          <a:ln>
            <a:noFill/>
          </a:ln>
        </p:spPr>
        <p:txBody>
          <a:bodyPr spcFirstLastPara="1" wrap="square" lIns="91425" tIns="45700" rIns="91425" bIns="45700" anchor="t" anchorCtr="0">
            <a:spAutoFit/>
          </a:bodyPr>
          <a:lstStyle/>
          <a:p>
            <a:pPr marL="342900" marR="0" lvl="0" indent="-361950" algn="l" rtl="0">
              <a:lnSpc>
                <a:spcPct val="150000"/>
              </a:lnSpc>
              <a:spcBef>
                <a:spcPts val="0"/>
              </a:spcBef>
              <a:spcAft>
                <a:spcPts val="0"/>
              </a:spcAft>
              <a:buClr>
                <a:schemeClr val="dk1"/>
              </a:buClr>
              <a:buSzPts val="2100"/>
              <a:buFont typeface="Arial"/>
              <a:buAutoNum type="arabicPeriod" startAt="4"/>
            </a:pPr>
            <a:r>
              <a:rPr lang="en-US" sz="2100" dirty="0">
                <a:solidFill>
                  <a:schemeClr val="dk1"/>
                </a:solidFill>
                <a:latin typeface="Arial"/>
                <a:ea typeface="Arial"/>
                <a:cs typeface="Arial"/>
                <a:sym typeface="Arial"/>
              </a:rPr>
              <a:t>Schools enlisted all staff members, including non-instructional staff, to serve as additional resources to help cultivate additional relationships between schools and parents   </a:t>
            </a:r>
            <a:endParaRPr sz="1700" dirty="0"/>
          </a:p>
          <a:p>
            <a:pPr marL="342900" marR="0" lvl="0" indent="-361950" algn="l" rtl="0">
              <a:lnSpc>
                <a:spcPct val="150000"/>
              </a:lnSpc>
              <a:spcBef>
                <a:spcPts val="0"/>
              </a:spcBef>
              <a:spcAft>
                <a:spcPts val="0"/>
              </a:spcAft>
              <a:buClr>
                <a:schemeClr val="dk1"/>
              </a:buClr>
              <a:buSzPts val="2100"/>
              <a:buFont typeface="Arial"/>
              <a:buAutoNum type="arabicPeriod" startAt="4"/>
            </a:pPr>
            <a:r>
              <a:rPr lang="en-US" sz="2100" dirty="0">
                <a:solidFill>
                  <a:schemeClr val="dk1"/>
                </a:solidFill>
                <a:latin typeface="Arial"/>
                <a:ea typeface="Arial"/>
                <a:cs typeface="Arial"/>
                <a:sym typeface="Arial"/>
              </a:rPr>
              <a:t>Schools created inclusive, family-focused co-curricular events that helped deepen their relationships with parents </a:t>
            </a:r>
            <a:endParaRPr sz="1700" dirty="0"/>
          </a:p>
          <a:p>
            <a:pPr marL="342900" marR="0" lvl="0" indent="-361950" algn="l" rtl="0">
              <a:lnSpc>
                <a:spcPct val="150000"/>
              </a:lnSpc>
              <a:spcBef>
                <a:spcPts val="0"/>
              </a:spcBef>
              <a:spcAft>
                <a:spcPts val="0"/>
              </a:spcAft>
              <a:buClr>
                <a:schemeClr val="dk1"/>
              </a:buClr>
              <a:buSzPts val="2100"/>
              <a:buFont typeface="Arial"/>
              <a:buAutoNum type="arabicPeriod" startAt="4"/>
            </a:pPr>
            <a:r>
              <a:rPr lang="en-US" sz="2100" dirty="0">
                <a:solidFill>
                  <a:schemeClr val="dk1"/>
                </a:solidFill>
                <a:latin typeface="Arial"/>
                <a:ea typeface="Arial"/>
                <a:cs typeface="Arial"/>
                <a:sym typeface="Arial"/>
              </a:rPr>
              <a:t>Schools created virtual and in-person forums where parents connected with one another and deepened their sense of community </a:t>
            </a:r>
            <a:endParaRPr sz="1700" dirty="0"/>
          </a:p>
          <a:p>
            <a:pPr marL="342900" marR="0" lvl="0" indent="-361950" algn="l" rtl="0">
              <a:lnSpc>
                <a:spcPct val="150000"/>
              </a:lnSpc>
              <a:spcBef>
                <a:spcPts val="0"/>
              </a:spcBef>
              <a:spcAft>
                <a:spcPts val="0"/>
              </a:spcAft>
              <a:buClr>
                <a:schemeClr val="dk1"/>
              </a:buClr>
              <a:buSzPts val="2100"/>
              <a:buFont typeface="Arial"/>
              <a:buAutoNum type="arabicPeriod" startAt="4"/>
            </a:pPr>
            <a:r>
              <a:rPr lang="en-US" sz="2100" dirty="0">
                <a:solidFill>
                  <a:schemeClr val="dk1"/>
                </a:solidFill>
                <a:latin typeface="Arial"/>
                <a:ea typeface="Arial"/>
                <a:cs typeface="Arial"/>
                <a:sym typeface="Arial"/>
              </a:rPr>
              <a:t>Understanding students’ family and community contexts helped schools to reach – and know how to be reached by – families during the pandemic </a:t>
            </a:r>
            <a:endParaRPr sz="1700" dirty="0"/>
          </a:p>
        </p:txBody>
      </p:sp>
    </p:spTree>
    <p:extLst>
      <p:ext uri="{BB962C8B-B14F-4D97-AF65-F5344CB8AC3E}">
        <p14:creationId xmlns:p14="http://schemas.microsoft.com/office/powerpoint/2010/main" val="86135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UChicago Palette">
      <a:dk1>
        <a:srgbClr val="000000"/>
      </a:dk1>
      <a:lt1>
        <a:srgbClr val="FFFFFF"/>
      </a:lt1>
      <a:dk2>
        <a:srgbClr val="767676"/>
      </a:dk2>
      <a:lt2>
        <a:srgbClr val="D6D6CE"/>
      </a:lt2>
      <a:accent1>
        <a:srgbClr val="5B8FA8"/>
      </a:accent1>
      <a:accent2>
        <a:srgbClr val="FFA319"/>
      </a:accent2>
      <a:accent3>
        <a:srgbClr val="8A9045"/>
      </a:accent3>
      <a:accent4>
        <a:srgbClr val="800000"/>
      </a:accent4>
      <a:accent5>
        <a:srgbClr val="8F3830"/>
      </a:accent5>
      <a:accent6>
        <a:srgbClr val="C16622"/>
      </a:accent6>
      <a:hlink>
        <a:srgbClr val="5B8FA8"/>
      </a:hlink>
      <a:folHlink>
        <a:srgbClr val="71566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629</TotalTime>
  <Words>1593</Words>
  <Application>Microsoft Office PowerPoint</Application>
  <PresentationFormat>Widescreen</PresentationFormat>
  <Paragraphs>161</Paragraphs>
  <Slides>20</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Helvetica Neue Light</vt:lpstr>
      <vt:lpstr>Courier New</vt:lpstr>
      <vt:lpstr>Noto Sans Symbols</vt:lpstr>
      <vt:lpstr>Calibri</vt:lpstr>
      <vt:lpstr>Helvetica Neue</vt:lpstr>
      <vt:lpstr>Arial</vt:lpstr>
      <vt:lpstr>Office Theme</vt:lpstr>
      <vt:lpstr>PowerPoint Presentation</vt:lpstr>
      <vt:lpstr>Agenda </vt:lpstr>
      <vt:lpstr>Share with a partner  </vt:lpstr>
      <vt:lpstr>Improving School and Family Communication and Engagement: Lessons from Remote Schooling during the Pandemic</vt:lpstr>
      <vt:lpstr>Study: Guiding Question </vt:lpstr>
      <vt:lpstr>Our Research Partners</vt:lpstr>
      <vt:lpstr>Communication lessons from remote schooling </vt:lpstr>
      <vt:lpstr>Day-to-day teacher communication practices </vt:lpstr>
      <vt:lpstr>School-wide practices </vt:lpstr>
      <vt:lpstr>A key challenge: </vt:lpstr>
      <vt:lpstr>Applying an intentional lens to school - family engagement approaches </vt:lpstr>
      <vt:lpstr>You can follow along with us!</vt:lpstr>
      <vt:lpstr>Describing Three Engagement Approaches </vt:lpstr>
      <vt:lpstr>Engagement Approach #1: Traditional parent involvement </vt:lpstr>
      <vt:lpstr>Engagement approach #2: School-parent partnership</vt:lpstr>
      <vt:lpstr>Engagement approach #3: Family and Community Centered</vt:lpstr>
      <vt:lpstr>Clarifying Questions? </vt:lpstr>
      <vt:lpstr>Part 2: NCS Educator Discussion Protocol</vt:lpstr>
      <vt:lpstr>Closing Thoughts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Brief</dc:title>
  <dc:creator>Microsoft Office User</dc:creator>
  <cp:lastModifiedBy>Vanessa Gutierrez</cp:lastModifiedBy>
  <cp:revision>44</cp:revision>
  <dcterms:created xsi:type="dcterms:W3CDTF">2020-03-17T20:36:49Z</dcterms:created>
  <dcterms:modified xsi:type="dcterms:W3CDTF">2022-07-15T15:21:04Z</dcterms:modified>
</cp:coreProperties>
</file>